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942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140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807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624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596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736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757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417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10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081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03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BF911-333F-4709-983D-2EF1CB9A10A6}" type="datetimeFigureOut">
              <a:rPr lang="es-CO" smtClean="0"/>
              <a:t>17/09/2015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1F84-C227-4DF3-A989-0784A38377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56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erminador"/>
          <p:cNvSpPr/>
          <p:nvPr/>
        </p:nvSpPr>
        <p:spPr>
          <a:xfrm rot="2693049">
            <a:off x="1991909" y="2129582"/>
            <a:ext cx="5760746" cy="145388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6" name="5 Terminador"/>
          <p:cNvSpPr/>
          <p:nvPr/>
        </p:nvSpPr>
        <p:spPr>
          <a:xfrm rot="2693049">
            <a:off x="2693279" y="2581549"/>
            <a:ext cx="4333233" cy="750880"/>
          </a:xfrm>
          <a:prstGeom prst="flowChartTerminator">
            <a:avLst/>
          </a:prstGeom>
          <a:solidFill>
            <a:srgbClr val="00B0F0"/>
          </a:solidFill>
          <a:ln w="76200"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5" name="4 Forma libre"/>
          <p:cNvSpPr/>
          <p:nvPr/>
        </p:nvSpPr>
        <p:spPr>
          <a:xfrm>
            <a:off x="3311236" y="1440873"/>
            <a:ext cx="2563091" cy="2618509"/>
          </a:xfrm>
          <a:custGeom>
            <a:avLst/>
            <a:gdLst>
              <a:gd name="connsiteX0" fmla="*/ 0 w 2563091"/>
              <a:gd name="connsiteY0" fmla="*/ 13854 h 2618509"/>
              <a:gd name="connsiteX1" fmla="*/ 69273 w 2563091"/>
              <a:gd name="connsiteY1" fmla="*/ 55418 h 2618509"/>
              <a:gd name="connsiteX2" fmla="*/ 83128 w 2563091"/>
              <a:gd name="connsiteY2" fmla="*/ 96982 h 2618509"/>
              <a:gd name="connsiteX3" fmla="*/ 166255 w 2563091"/>
              <a:gd name="connsiteY3" fmla="*/ 124691 h 2618509"/>
              <a:gd name="connsiteX4" fmla="*/ 207819 w 2563091"/>
              <a:gd name="connsiteY4" fmla="*/ 304800 h 2618509"/>
              <a:gd name="connsiteX5" fmla="*/ 235528 w 2563091"/>
              <a:gd name="connsiteY5" fmla="*/ 346363 h 2618509"/>
              <a:gd name="connsiteX6" fmla="*/ 263237 w 2563091"/>
              <a:gd name="connsiteY6" fmla="*/ 429491 h 2618509"/>
              <a:gd name="connsiteX7" fmla="*/ 332509 w 2563091"/>
              <a:gd name="connsiteY7" fmla="*/ 512618 h 2618509"/>
              <a:gd name="connsiteX8" fmla="*/ 360219 w 2563091"/>
              <a:gd name="connsiteY8" fmla="*/ 540327 h 2618509"/>
              <a:gd name="connsiteX9" fmla="*/ 415637 w 2563091"/>
              <a:gd name="connsiteY9" fmla="*/ 623454 h 2618509"/>
              <a:gd name="connsiteX10" fmla="*/ 443346 w 2563091"/>
              <a:gd name="connsiteY10" fmla="*/ 706582 h 2618509"/>
              <a:gd name="connsiteX11" fmla="*/ 484909 w 2563091"/>
              <a:gd name="connsiteY11" fmla="*/ 789709 h 2618509"/>
              <a:gd name="connsiteX12" fmla="*/ 526473 w 2563091"/>
              <a:gd name="connsiteY12" fmla="*/ 803563 h 2618509"/>
              <a:gd name="connsiteX13" fmla="*/ 595746 w 2563091"/>
              <a:gd name="connsiteY13" fmla="*/ 858982 h 2618509"/>
              <a:gd name="connsiteX14" fmla="*/ 637309 w 2563091"/>
              <a:gd name="connsiteY14" fmla="*/ 886691 h 2618509"/>
              <a:gd name="connsiteX15" fmla="*/ 665019 w 2563091"/>
              <a:gd name="connsiteY15" fmla="*/ 914400 h 2618509"/>
              <a:gd name="connsiteX16" fmla="*/ 706582 w 2563091"/>
              <a:gd name="connsiteY16" fmla="*/ 928254 h 2618509"/>
              <a:gd name="connsiteX17" fmla="*/ 748146 w 2563091"/>
              <a:gd name="connsiteY17" fmla="*/ 955963 h 2618509"/>
              <a:gd name="connsiteX18" fmla="*/ 789709 w 2563091"/>
              <a:gd name="connsiteY18" fmla="*/ 969818 h 2618509"/>
              <a:gd name="connsiteX19" fmla="*/ 817419 w 2563091"/>
              <a:gd name="connsiteY19" fmla="*/ 997527 h 2618509"/>
              <a:gd name="connsiteX20" fmla="*/ 858982 w 2563091"/>
              <a:gd name="connsiteY20" fmla="*/ 1011382 h 2618509"/>
              <a:gd name="connsiteX21" fmla="*/ 900546 w 2563091"/>
              <a:gd name="connsiteY21" fmla="*/ 1039091 h 2618509"/>
              <a:gd name="connsiteX22" fmla="*/ 942109 w 2563091"/>
              <a:gd name="connsiteY22" fmla="*/ 1136072 h 2618509"/>
              <a:gd name="connsiteX23" fmla="*/ 969819 w 2563091"/>
              <a:gd name="connsiteY23" fmla="*/ 1163782 h 2618509"/>
              <a:gd name="connsiteX24" fmla="*/ 983673 w 2563091"/>
              <a:gd name="connsiteY24" fmla="*/ 1205345 h 2618509"/>
              <a:gd name="connsiteX25" fmla="*/ 1122219 w 2563091"/>
              <a:gd name="connsiteY25" fmla="*/ 1302327 h 2618509"/>
              <a:gd name="connsiteX26" fmla="*/ 1205346 w 2563091"/>
              <a:gd name="connsiteY26" fmla="*/ 1343891 h 2618509"/>
              <a:gd name="connsiteX27" fmla="*/ 1246909 w 2563091"/>
              <a:gd name="connsiteY27" fmla="*/ 1371600 h 2618509"/>
              <a:gd name="connsiteX28" fmla="*/ 1260764 w 2563091"/>
              <a:gd name="connsiteY28" fmla="*/ 1413163 h 2618509"/>
              <a:gd name="connsiteX29" fmla="*/ 1302328 w 2563091"/>
              <a:gd name="connsiteY29" fmla="*/ 1454727 h 2618509"/>
              <a:gd name="connsiteX30" fmla="*/ 1330037 w 2563091"/>
              <a:gd name="connsiteY30" fmla="*/ 1496291 h 2618509"/>
              <a:gd name="connsiteX31" fmla="*/ 1343891 w 2563091"/>
              <a:gd name="connsiteY31" fmla="*/ 1537854 h 2618509"/>
              <a:gd name="connsiteX32" fmla="*/ 1427019 w 2563091"/>
              <a:gd name="connsiteY32" fmla="*/ 1593272 h 2618509"/>
              <a:gd name="connsiteX33" fmla="*/ 1496291 w 2563091"/>
              <a:gd name="connsiteY33" fmla="*/ 1648691 h 2618509"/>
              <a:gd name="connsiteX34" fmla="*/ 1537855 w 2563091"/>
              <a:gd name="connsiteY34" fmla="*/ 1662545 h 2618509"/>
              <a:gd name="connsiteX35" fmla="*/ 1620982 w 2563091"/>
              <a:gd name="connsiteY35" fmla="*/ 1717963 h 2618509"/>
              <a:gd name="connsiteX36" fmla="*/ 1690255 w 2563091"/>
              <a:gd name="connsiteY36" fmla="*/ 1842654 h 2618509"/>
              <a:gd name="connsiteX37" fmla="*/ 1717964 w 2563091"/>
              <a:gd name="connsiteY37" fmla="*/ 1884218 h 2618509"/>
              <a:gd name="connsiteX38" fmla="*/ 1731819 w 2563091"/>
              <a:gd name="connsiteY38" fmla="*/ 1925782 h 2618509"/>
              <a:gd name="connsiteX39" fmla="*/ 1773382 w 2563091"/>
              <a:gd name="connsiteY39" fmla="*/ 1953491 h 2618509"/>
              <a:gd name="connsiteX40" fmla="*/ 1801091 w 2563091"/>
              <a:gd name="connsiteY40" fmla="*/ 1995054 h 2618509"/>
              <a:gd name="connsiteX41" fmla="*/ 1842655 w 2563091"/>
              <a:gd name="connsiteY41" fmla="*/ 2022763 h 2618509"/>
              <a:gd name="connsiteX42" fmla="*/ 1911928 w 2563091"/>
              <a:gd name="connsiteY42" fmla="*/ 2147454 h 2618509"/>
              <a:gd name="connsiteX43" fmla="*/ 2008909 w 2563091"/>
              <a:gd name="connsiteY43" fmla="*/ 2258291 h 2618509"/>
              <a:gd name="connsiteX44" fmla="*/ 2078182 w 2563091"/>
              <a:gd name="connsiteY44" fmla="*/ 2299854 h 2618509"/>
              <a:gd name="connsiteX45" fmla="*/ 2119746 w 2563091"/>
              <a:gd name="connsiteY45" fmla="*/ 2327563 h 2618509"/>
              <a:gd name="connsiteX46" fmla="*/ 2161309 w 2563091"/>
              <a:gd name="connsiteY46" fmla="*/ 2341418 h 2618509"/>
              <a:gd name="connsiteX47" fmla="*/ 2189019 w 2563091"/>
              <a:gd name="connsiteY47" fmla="*/ 2369127 h 2618509"/>
              <a:gd name="connsiteX48" fmla="*/ 2272146 w 2563091"/>
              <a:gd name="connsiteY48" fmla="*/ 2396836 h 2618509"/>
              <a:gd name="connsiteX49" fmla="*/ 2313709 w 2563091"/>
              <a:gd name="connsiteY49" fmla="*/ 2410691 h 2618509"/>
              <a:gd name="connsiteX50" fmla="*/ 2341419 w 2563091"/>
              <a:gd name="connsiteY50" fmla="*/ 2438400 h 2618509"/>
              <a:gd name="connsiteX51" fmla="*/ 2369128 w 2563091"/>
              <a:gd name="connsiteY51" fmla="*/ 2479963 h 2618509"/>
              <a:gd name="connsiteX52" fmla="*/ 2438400 w 2563091"/>
              <a:gd name="connsiteY52" fmla="*/ 2535382 h 2618509"/>
              <a:gd name="connsiteX53" fmla="*/ 2466109 w 2563091"/>
              <a:gd name="connsiteY53" fmla="*/ 2576945 h 2618509"/>
              <a:gd name="connsiteX54" fmla="*/ 2507673 w 2563091"/>
              <a:gd name="connsiteY54" fmla="*/ 2590800 h 2618509"/>
              <a:gd name="connsiteX55" fmla="*/ 2549237 w 2563091"/>
              <a:gd name="connsiteY55" fmla="*/ 2618509 h 2618509"/>
              <a:gd name="connsiteX56" fmla="*/ 2563091 w 2563091"/>
              <a:gd name="connsiteY56" fmla="*/ 2576945 h 2618509"/>
              <a:gd name="connsiteX57" fmla="*/ 2521528 w 2563091"/>
              <a:gd name="connsiteY57" fmla="*/ 2507672 h 2618509"/>
              <a:gd name="connsiteX58" fmla="*/ 2507673 w 2563091"/>
              <a:gd name="connsiteY58" fmla="*/ 2466109 h 2618509"/>
              <a:gd name="connsiteX59" fmla="*/ 2452255 w 2563091"/>
              <a:gd name="connsiteY59" fmla="*/ 2382982 h 2618509"/>
              <a:gd name="connsiteX60" fmla="*/ 2410691 w 2563091"/>
              <a:gd name="connsiteY60" fmla="*/ 2299854 h 2618509"/>
              <a:gd name="connsiteX61" fmla="*/ 2382982 w 2563091"/>
              <a:gd name="connsiteY61" fmla="*/ 2216727 h 2618509"/>
              <a:gd name="connsiteX62" fmla="*/ 2299855 w 2563091"/>
              <a:gd name="connsiteY62" fmla="*/ 2092036 h 2618509"/>
              <a:gd name="connsiteX63" fmla="*/ 2272146 w 2563091"/>
              <a:gd name="connsiteY63" fmla="*/ 2050472 h 2618509"/>
              <a:gd name="connsiteX64" fmla="*/ 2244437 w 2563091"/>
              <a:gd name="connsiteY64" fmla="*/ 1967345 h 2618509"/>
              <a:gd name="connsiteX65" fmla="*/ 2189019 w 2563091"/>
              <a:gd name="connsiteY65" fmla="*/ 1884218 h 2618509"/>
              <a:gd name="connsiteX66" fmla="*/ 2161309 w 2563091"/>
              <a:gd name="connsiteY66" fmla="*/ 1856509 h 2618509"/>
              <a:gd name="connsiteX67" fmla="*/ 2133600 w 2563091"/>
              <a:gd name="connsiteY67" fmla="*/ 1814945 h 2618509"/>
              <a:gd name="connsiteX68" fmla="*/ 2092037 w 2563091"/>
              <a:gd name="connsiteY68" fmla="*/ 1787236 h 2618509"/>
              <a:gd name="connsiteX69" fmla="*/ 2050473 w 2563091"/>
              <a:gd name="connsiteY69" fmla="*/ 1745672 h 2618509"/>
              <a:gd name="connsiteX70" fmla="*/ 1967346 w 2563091"/>
              <a:gd name="connsiteY70" fmla="*/ 1690254 h 2618509"/>
              <a:gd name="connsiteX71" fmla="*/ 1939637 w 2563091"/>
              <a:gd name="connsiteY71" fmla="*/ 1648691 h 2618509"/>
              <a:gd name="connsiteX72" fmla="*/ 1856509 w 2563091"/>
              <a:gd name="connsiteY72" fmla="*/ 1620982 h 2618509"/>
              <a:gd name="connsiteX73" fmla="*/ 1828800 w 2563091"/>
              <a:gd name="connsiteY73" fmla="*/ 1593272 h 2618509"/>
              <a:gd name="connsiteX74" fmla="*/ 1745673 w 2563091"/>
              <a:gd name="connsiteY74" fmla="*/ 1565563 h 2618509"/>
              <a:gd name="connsiteX75" fmla="*/ 1690255 w 2563091"/>
              <a:gd name="connsiteY75" fmla="*/ 1482436 h 2618509"/>
              <a:gd name="connsiteX76" fmla="*/ 1648691 w 2563091"/>
              <a:gd name="connsiteY76" fmla="*/ 1399309 h 2618509"/>
              <a:gd name="connsiteX77" fmla="*/ 1593273 w 2563091"/>
              <a:gd name="connsiteY77" fmla="*/ 1316182 h 2618509"/>
              <a:gd name="connsiteX78" fmla="*/ 1537855 w 2563091"/>
              <a:gd name="connsiteY78" fmla="*/ 1260763 h 2618509"/>
              <a:gd name="connsiteX79" fmla="*/ 1468582 w 2563091"/>
              <a:gd name="connsiteY79" fmla="*/ 1136072 h 2618509"/>
              <a:gd name="connsiteX80" fmla="*/ 1427019 w 2563091"/>
              <a:gd name="connsiteY80" fmla="*/ 1122218 h 2618509"/>
              <a:gd name="connsiteX81" fmla="*/ 1413164 w 2563091"/>
              <a:gd name="connsiteY81" fmla="*/ 1080654 h 2618509"/>
              <a:gd name="connsiteX82" fmla="*/ 1371600 w 2563091"/>
              <a:gd name="connsiteY82" fmla="*/ 1066800 h 2618509"/>
              <a:gd name="connsiteX83" fmla="*/ 1288473 w 2563091"/>
              <a:gd name="connsiteY83" fmla="*/ 1011382 h 2618509"/>
              <a:gd name="connsiteX84" fmla="*/ 1260764 w 2563091"/>
              <a:gd name="connsiteY84" fmla="*/ 983672 h 2618509"/>
              <a:gd name="connsiteX85" fmla="*/ 1233055 w 2563091"/>
              <a:gd name="connsiteY85" fmla="*/ 942109 h 2618509"/>
              <a:gd name="connsiteX86" fmla="*/ 1191491 w 2563091"/>
              <a:gd name="connsiteY86" fmla="*/ 914400 h 2618509"/>
              <a:gd name="connsiteX87" fmla="*/ 1149928 w 2563091"/>
              <a:gd name="connsiteY87" fmla="*/ 831272 h 2618509"/>
              <a:gd name="connsiteX88" fmla="*/ 1108364 w 2563091"/>
              <a:gd name="connsiteY88" fmla="*/ 803563 h 2618509"/>
              <a:gd name="connsiteX89" fmla="*/ 1080655 w 2563091"/>
              <a:gd name="connsiteY89" fmla="*/ 762000 h 2618509"/>
              <a:gd name="connsiteX90" fmla="*/ 983673 w 2563091"/>
              <a:gd name="connsiteY90" fmla="*/ 706582 h 2618509"/>
              <a:gd name="connsiteX91" fmla="*/ 900546 w 2563091"/>
              <a:gd name="connsiteY91" fmla="*/ 651163 h 2618509"/>
              <a:gd name="connsiteX92" fmla="*/ 831273 w 2563091"/>
              <a:gd name="connsiteY92" fmla="*/ 526472 h 2618509"/>
              <a:gd name="connsiteX93" fmla="*/ 748146 w 2563091"/>
              <a:gd name="connsiteY93" fmla="*/ 471054 h 2618509"/>
              <a:gd name="connsiteX94" fmla="*/ 665019 w 2563091"/>
              <a:gd name="connsiteY94" fmla="*/ 415636 h 2618509"/>
              <a:gd name="connsiteX95" fmla="*/ 637309 w 2563091"/>
              <a:gd name="connsiteY95" fmla="*/ 387927 h 2618509"/>
              <a:gd name="connsiteX96" fmla="*/ 554182 w 2563091"/>
              <a:gd name="connsiteY96" fmla="*/ 360218 h 2618509"/>
              <a:gd name="connsiteX97" fmla="*/ 443346 w 2563091"/>
              <a:gd name="connsiteY97" fmla="*/ 263236 h 2618509"/>
              <a:gd name="connsiteX98" fmla="*/ 415637 w 2563091"/>
              <a:gd name="connsiteY98" fmla="*/ 221672 h 2618509"/>
              <a:gd name="connsiteX99" fmla="*/ 374073 w 2563091"/>
              <a:gd name="connsiteY99" fmla="*/ 207818 h 2618509"/>
              <a:gd name="connsiteX100" fmla="*/ 332509 w 2563091"/>
              <a:gd name="connsiteY100" fmla="*/ 166254 h 2618509"/>
              <a:gd name="connsiteX101" fmla="*/ 235528 w 2563091"/>
              <a:gd name="connsiteY101" fmla="*/ 110836 h 2618509"/>
              <a:gd name="connsiteX102" fmla="*/ 193964 w 2563091"/>
              <a:gd name="connsiteY102" fmla="*/ 96982 h 2618509"/>
              <a:gd name="connsiteX103" fmla="*/ 124691 w 2563091"/>
              <a:gd name="connsiteY103" fmla="*/ 55418 h 2618509"/>
              <a:gd name="connsiteX104" fmla="*/ 83128 w 2563091"/>
              <a:gd name="connsiteY104" fmla="*/ 13854 h 2618509"/>
              <a:gd name="connsiteX105" fmla="*/ 55419 w 2563091"/>
              <a:gd name="connsiteY105" fmla="*/ 0 h 2618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2563091" h="2618509">
                <a:moveTo>
                  <a:pt x="0" y="13854"/>
                </a:moveTo>
                <a:cubicBezTo>
                  <a:pt x="23091" y="27709"/>
                  <a:pt x="50232" y="36377"/>
                  <a:pt x="69273" y="55418"/>
                </a:cubicBezTo>
                <a:cubicBezTo>
                  <a:pt x="79600" y="65745"/>
                  <a:pt x="71244" y="88494"/>
                  <a:pt x="83128" y="96982"/>
                </a:cubicBezTo>
                <a:cubicBezTo>
                  <a:pt x="106895" y="113959"/>
                  <a:pt x="166255" y="124691"/>
                  <a:pt x="166255" y="124691"/>
                </a:cubicBezTo>
                <a:cubicBezTo>
                  <a:pt x="172643" y="169406"/>
                  <a:pt x="180155" y="263305"/>
                  <a:pt x="207819" y="304800"/>
                </a:cubicBezTo>
                <a:lnTo>
                  <a:pt x="235528" y="346363"/>
                </a:lnTo>
                <a:cubicBezTo>
                  <a:pt x="244764" y="374072"/>
                  <a:pt x="242584" y="408838"/>
                  <a:pt x="263237" y="429491"/>
                </a:cubicBezTo>
                <a:cubicBezTo>
                  <a:pt x="361975" y="528229"/>
                  <a:pt x="255348" y="416167"/>
                  <a:pt x="332509" y="512618"/>
                </a:cubicBezTo>
                <a:cubicBezTo>
                  <a:pt x="340669" y="522818"/>
                  <a:pt x="352382" y="529877"/>
                  <a:pt x="360219" y="540327"/>
                </a:cubicBezTo>
                <a:cubicBezTo>
                  <a:pt x="380200" y="566969"/>
                  <a:pt x="415637" y="623454"/>
                  <a:pt x="415637" y="623454"/>
                </a:cubicBezTo>
                <a:lnTo>
                  <a:pt x="443346" y="706582"/>
                </a:lnTo>
                <a:cubicBezTo>
                  <a:pt x="452473" y="733962"/>
                  <a:pt x="460493" y="770177"/>
                  <a:pt x="484909" y="789709"/>
                </a:cubicBezTo>
                <a:cubicBezTo>
                  <a:pt x="496313" y="798832"/>
                  <a:pt x="512618" y="798945"/>
                  <a:pt x="526473" y="803563"/>
                </a:cubicBezTo>
                <a:cubicBezTo>
                  <a:pt x="654391" y="888841"/>
                  <a:pt x="497046" y="780020"/>
                  <a:pt x="595746" y="858982"/>
                </a:cubicBezTo>
                <a:cubicBezTo>
                  <a:pt x="608748" y="869384"/>
                  <a:pt x="624307" y="876289"/>
                  <a:pt x="637309" y="886691"/>
                </a:cubicBezTo>
                <a:cubicBezTo>
                  <a:pt x="647509" y="894851"/>
                  <a:pt x="653818" y="907680"/>
                  <a:pt x="665019" y="914400"/>
                </a:cubicBezTo>
                <a:cubicBezTo>
                  <a:pt x="677542" y="921913"/>
                  <a:pt x="692728" y="923636"/>
                  <a:pt x="706582" y="928254"/>
                </a:cubicBezTo>
                <a:cubicBezTo>
                  <a:pt x="720437" y="937490"/>
                  <a:pt x="733253" y="948516"/>
                  <a:pt x="748146" y="955963"/>
                </a:cubicBezTo>
                <a:cubicBezTo>
                  <a:pt x="761208" y="962494"/>
                  <a:pt x="777186" y="962304"/>
                  <a:pt x="789709" y="969818"/>
                </a:cubicBezTo>
                <a:cubicBezTo>
                  <a:pt x="800910" y="976539"/>
                  <a:pt x="806218" y="990806"/>
                  <a:pt x="817419" y="997527"/>
                </a:cubicBezTo>
                <a:cubicBezTo>
                  <a:pt x="829942" y="1005041"/>
                  <a:pt x="845920" y="1004851"/>
                  <a:pt x="858982" y="1011382"/>
                </a:cubicBezTo>
                <a:cubicBezTo>
                  <a:pt x="873875" y="1018829"/>
                  <a:pt x="886691" y="1029855"/>
                  <a:pt x="900546" y="1039091"/>
                </a:cubicBezTo>
                <a:cubicBezTo>
                  <a:pt x="912861" y="1076037"/>
                  <a:pt x="919282" y="1101832"/>
                  <a:pt x="942109" y="1136072"/>
                </a:cubicBezTo>
                <a:cubicBezTo>
                  <a:pt x="949355" y="1146941"/>
                  <a:pt x="960582" y="1154545"/>
                  <a:pt x="969819" y="1163782"/>
                </a:cubicBezTo>
                <a:cubicBezTo>
                  <a:pt x="974437" y="1177636"/>
                  <a:pt x="974707" y="1193818"/>
                  <a:pt x="983673" y="1205345"/>
                </a:cubicBezTo>
                <a:cubicBezTo>
                  <a:pt x="1053618" y="1295275"/>
                  <a:pt x="1041732" y="1282205"/>
                  <a:pt x="1122219" y="1302327"/>
                </a:cubicBezTo>
                <a:cubicBezTo>
                  <a:pt x="1241331" y="1381736"/>
                  <a:pt x="1090627" y="1286531"/>
                  <a:pt x="1205346" y="1343891"/>
                </a:cubicBezTo>
                <a:cubicBezTo>
                  <a:pt x="1220239" y="1351338"/>
                  <a:pt x="1233055" y="1362364"/>
                  <a:pt x="1246909" y="1371600"/>
                </a:cubicBezTo>
                <a:cubicBezTo>
                  <a:pt x="1251527" y="1385454"/>
                  <a:pt x="1252663" y="1401012"/>
                  <a:pt x="1260764" y="1413163"/>
                </a:cubicBezTo>
                <a:cubicBezTo>
                  <a:pt x="1271633" y="1429466"/>
                  <a:pt x="1289785" y="1439675"/>
                  <a:pt x="1302328" y="1454727"/>
                </a:cubicBezTo>
                <a:cubicBezTo>
                  <a:pt x="1312988" y="1467519"/>
                  <a:pt x="1320801" y="1482436"/>
                  <a:pt x="1330037" y="1496291"/>
                </a:cubicBezTo>
                <a:cubicBezTo>
                  <a:pt x="1334655" y="1510145"/>
                  <a:pt x="1333565" y="1527528"/>
                  <a:pt x="1343891" y="1537854"/>
                </a:cubicBezTo>
                <a:cubicBezTo>
                  <a:pt x="1367439" y="1561402"/>
                  <a:pt x="1403471" y="1569723"/>
                  <a:pt x="1427019" y="1593272"/>
                </a:cubicBezTo>
                <a:cubicBezTo>
                  <a:pt x="1452791" y="1619045"/>
                  <a:pt x="1461337" y="1631214"/>
                  <a:pt x="1496291" y="1648691"/>
                </a:cubicBezTo>
                <a:cubicBezTo>
                  <a:pt x="1509353" y="1655222"/>
                  <a:pt x="1524000" y="1657927"/>
                  <a:pt x="1537855" y="1662545"/>
                </a:cubicBezTo>
                <a:cubicBezTo>
                  <a:pt x="1565564" y="1681018"/>
                  <a:pt x="1610451" y="1686370"/>
                  <a:pt x="1620982" y="1717963"/>
                </a:cubicBezTo>
                <a:cubicBezTo>
                  <a:pt x="1645368" y="1791120"/>
                  <a:pt x="1626736" y="1747375"/>
                  <a:pt x="1690255" y="1842654"/>
                </a:cubicBezTo>
                <a:cubicBezTo>
                  <a:pt x="1699491" y="1856509"/>
                  <a:pt x="1712698" y="1868421"/>
                  <a:pt x="1717964" y="1884218"/>
                </a:cubicBezTo>
                <a:cubicBezTo>
                  <a:pt x="1722582" y="1898073"/>
                  <a:pt x="1722696" y="1914378"/>
                  <a:pt x="1731819" y="1925782"/>
                </a:cubicBezTo>
                <a:cubicBezTo>
                  <a:pt x="1742221" y="1938784"/>
                  <a:pt x="1759528" y="1944255"/>
                  <a:pt x="1773382" y="1953491"/>
                </a:cubicBezTo>
                <a:cubicBezTo>
                  <a:pt x="1782618" y="1967345"/>
                  <a:pt x="1789317" y="1983280"/>
                  <a:pt x="1801091" y="1995054"/>
                </a:cubicBezTo>
                <a:cubicBezTo>
                  <a:pt x="1812865" y="2006828"/>
                  <a:pt x="1831690" y="2010232"/>
                  <a:pt x="1842655" y="2022763"/>
                </a:cubicBezTo>
                <a:cubicBezTo>
                  <a:pt x="1973191" y="2171947"/>
                  <a:pt x="1858153" y="2050659"/>
                  <a:pt x="1911928" y="2147454"/>
                </a:cubicBezTo>
                <a:cubicBezTo>
                  <a:pt x="1975658" y="2262168"/>
                  <a:pt x="1940099" y="2203243"/>
                  <a:pt x="2008909" y="2258291"/>
                </a:cubicBezTo>
                <a:cubicBezTo>
                  <a:pt x="2063244" y="2301759"/>
                  <a:pt x="2006005" y="2275796"/>
                  <a:pt x="2078182" y="2299854"/>
                </a:cubicBezTo>
                <a:cubicBezTo>
                  <a:pt x="2092037" y="2309090"/>
                  <a:pt x="2104853" y="2320116"/>
                  <a:pt x="2119746" y="2327563"/>
                </a:cubicBezTo>
                <a:cubicBezTo>
                  <a:pt x="2132808" y="2334094"/>
                  <a:pt x="2148786" y="2333904"/>
                  <a:pt x="2161309" y="2341418"/>
                </a:cubicBezTo>
                <a:cubicBezTo>
                  <a:pt x="2172510" y="2348139"/>
                  <a:pt x="2177336" y="2363285"/>
                  <a:pt x="2189019" y="2369127"/>
                </a:cubicBezTo>
                <a:cubicBezTo>
                  <a:pt x="2215143" y="2382189"/>
                  <a:pt x="2244437" y="2387600"/>
                  <a:pt x="2272146" y="2396836"/>
                </a:cubicBezTo>
                <a:lnTo>
                  <a:pt x="2313709" y="2410691"/>
                </a:lnTo>
                <a:cubicBezTo>
                  <a:pt x="2322946" y="2419927"/>
                  <a:pt x="2333259" y="2428200"/>
                  <a:pt x="2341419" y="2438400"/>
                </a:cubicBezTo>
                <a:cubicBezTo>
                  <a:pt x="2351821" y="2451402"/>
                  <a:pt x="2357354" y="2468189"/>
                  <a:pt x="2369128" y="2479963"/>
                </a:cubicBezTo>
                <a:cubicBezTo>
                  <a:pt x="2441142" y="2551977"/>
                  <a:pt x="2383555" y="2466826"/>
                  <a:pt x="2438400" y="2535382"/>
                </a:cubicBezTo>
                <a:cubicBezTo>
                  <a:pt x="2448802" y="2548384"/>
                  <a:pt x="2453107" y="2566543"/>
                  <a:pt x="2466109" y="2576945"/>
                </a:cubicBezTo>
                <a:cubicBezTo>
                  <a:pt x="2477513" y="2586068"/>
                  <a:pt x="2494611" y="2584269"/>
                  <a:pt x="2507673" y="2590800"/>
                </a:cubicBezTo>
                <a:cubicBezTo>
                  <a:pt x="2522566" y="2598247"/>
                  <a:pt x="2535382" y="2609273"/>
                  <a:pt x="2549237" y="2618509"/>
                </a:cubicBezTo>
                <a:cubicBezTo>
                  <a:pt x="2553855" y="2604654"/>
                  <a:pt x="2563091" y="2591549"/>
                  <a:pt x="2563091" y="2576945"/>
                </a:cubicBezTo>
                <a:cubicBezTo>
                  <a:pt x="2563091" y="2540975"/>
                  <a:pt x="2543477" y="2529622"/>
                  <a:pt x="2521528" y="2507672"/>
                </a:cubicBezTo>
                <a:cubicBezTo>
                  <a:pt x="2516910" y="2493818"/>
                  <a:pt x="2514765" y="2478875"/>
                  <a:pt x="2507673" y="2466109"/>
                </a:cubicBezTo>
                <a:cubicBezTo>
                  <a:pt x="2491500" y="2436998"/>
                  <a:pt x="2462786" y="2414575"/>
                  <a:pt x="2452255" y="2382982"/>
                </a:cubicBezTo>
                <a:cubicBezTo>
                  <a:pt x="2433134" y="2325621"/>
                  <a:pt x="2446501" y="2353569"/>
                  <a:pt x="2410691" y="2299854"/>
                </a:cubicBezTo>
                <a:cubicBezTo>
                  <a:pt x="2401455" y="2272145"/>
                  <a:pt x="2399184" y="2241029"/>
                  <a:pt x="2382982" y="2216727"/>
                </a:cubicBezTo>
                <a:lnTo>
                  <a:pt x="2299855" y="2092036"/>
                </a:lnTo>
                <a:cubicBezTo>
                  <a:pt x="2290619" y="2078181"/>
                  <a:pt x="2277412" y="2066269"/>
                  <a:pt x="2272146" y="2050472"/>
                </a:cubicBezTo>
                <a:cubicBezTo>
                  <a:pt x="2262910" y="2022763"/>
                  <a:pt x="2260639" y="1991647"/>
                  <a:pt x="2244437" y="1967345"/>
                </a:cubicBezTo>
                <a:cubicBezTo>
                  <a:pt x="2225964" y="1939636"/>
                  <a:pt x="2212568" y="1907766"/>
                  <a:pt x="2189019" y="1884218"/>
                </a:cubicBezTo>
                <a:cubicBezTo>
                  <a:pt x="2179782" y="1874982"/>
                  <a:pt x="2169469" y="1866709"/>
                  <a:pt x="2161309" y="1856509"/>
                </a:cubicBezTo>
                <a:cubicBezTo>
                  <a:pt x="2150907" y="1843507"/>
                  <a:pt x="2145374" y="1826719"/>
                  <a:pt x="2133600" y="1814945"/>
                </a:cubicBezTo>
                <a:cubicBezTo>
                  <a:pt x="2121826" y="1803171"/>
                  <a:pt x="2104829" y="1797896"/>
                  <a:pt x="2092037" y="1787236"/>
                </a:cubicBezTo>
                <a:cubicBezTo>
                  <a:pt x="2076985" y="1774693"/>
                  <a:pt x="2065939" y="1757701"/>
                  <a:pt x="2050473" y="1745672"/>
                </a:cubicBezTo>
                <a:cubicBezTo>
                  <a:pt x="2024186" y="1725226"/>
                  <a:pt x="1967346" y="1690254"/>
                  <a:pt x="1967346" y="1690254"/>
                </a:cubicBezTo>
                <a:cubicBezTo>
                  <a:pt x="1958110" y="1676400"/>
                  <a:pt x="1953757" y="1657516"/>
                  <a:pt x="1939637" y="1648691"/>
                </a:cubicBezTo>
                <a:cubicBezTo>
                  <a:pt x="1914868" y="1633211"/>
                  <a:pt x="1856509" y="1620982"/>
                  <a:pt x="1856509" y="1620982"/>
                </a:cubicBezTo>
                <a:cubicBezTo>
                  <a:pt x="1847273" y="1611745"/>
                  <a:pt x="1840483" y="1599114"/>
                  <a:pt x="1828800" y="1593272"/>
                </a:cubicBezTo>
                <a:cubicBezTo>
                  <a:pt x="1802676" y="1580210"/>
                  <a:pt x="1745673" y="1565563"/>
                  <a:pt x="1745673" y="1565563"/>
                </a:cubicBezTo>
                <a:cubicBezTo>
                  <a:pt x="1727200" y="1537854"/>
                  <a:pt x="1700786" y="1514029"/>
                  <a:pt x="1690255" y="1482436"/>
                </a:cubicBezTo>
                <a:cubicBezTo>
                  <a:pt x="1671134" y="1425076"/>
                  <a:pt x="1684501" y="1453023"/>
                  <a:pt x="1648691" y="1399309"/>
                </a:cubicBezTo>
                <a:cubicBezTo>
                  <a:pt x="1615750" y="1300480"/>
                  <a:pt x="1662460" y="1419962"/>
                  <a:pt x="1593273" y="1316182"/>
                </a:cubicBezTo>
                <a:cubicBezTo>
                  <a:pt x="1551049" y="1252846"/>
                  <a:pt x="1617026" y="1287154"/>
                  <a:pt x="1537855" y="1260763"/>
                </a:cubicBezTo>
                <a:cubicBezTo>
                  <a:pt x="1525656" y="1224167"/>
                  <a:pt x="1504309" y="1147981"/>
                  <a:pt x="1468582" y="1136072"/>
                </a:cubicBezTo>
                <a:lnTo>
                  <a:pt x="1427019" y="1122218"/>
                </a:lnTo>
                <a:cubicBezTo>
                  <a:pt x="1422401" y="1108363"/>
                  <a:pt x="1423491" y="1090981"/>
                  <a:pt x="1413164" y="1080654"/>
                </a:cubicBezTo>
                <a:cubicBezTo>
                  <a:pt x="1402837" y="1070327"/>
                  <a:pt x="1384366" y="1073892"/>
                  <a:pt x="1371600" y="1066800"/>
                </a:cubicBezTo>
                <a:cubicBezTo>
                  <a:pt x="1342489" y="1050627"/>
                  <a:pt x="1312021" y="1034931"/>
                  <a:pt x="1288473" y="1011382"/>
                </a:cubicBezTo>
                <a:cubicBezTo>
                  <a:pt x="1279237" y="1002145"/>
                  <a:pt x="1268924" y="993872"/>
                  <a:pt x="1260764" y="983672"/>
                </a:cubicBezTo>
                <a:cubicBezTo>
                  <a:pt x="1250362" y="970670"/>
                  <a:pt x="1244829" y="953883"/>
                  <a:pt x="1233055" y="942109"/>
                </a:cubicBezTo>
                <a:cubicBezTo>
                  <a:pt x="1221281" y="930335"/>
                  <a:pt x="1205346" y="923636"/>
                  <a:pt x="1191491" y="914400"/>
                </a:cubicBezTo>
                <a:cubicBezTo>
                  <a:pt x="1180223" y="880595"/>
                  <a:pt x="1176786" y="858130"/>
                  <a:pt x="1149928" y="831272"/>
                </a:cubicBezTo>
                <a:cubicBezTo>
                  <a:pt x="1138154" y="819498"/>
                  <a:pt x="1122219" y="812799"/>
                  <a:pt x="1108364" y="803563"/>
                </a:cubicBezTo>
                <a:cubicBezTo>
                  <a:pt x="1099128" y="789709"/>
                  <a:pt x="1092429" y="773774"/>
                  <a:pt x="1080655" y="762000"/>
                </a:cubicBezTo>
                <a:cubicBezTo>
                  <a:pt x="1056692" y="738037"/>
                  <a:pt x="1010839" y="722882"/>
                  <a:pt x="983673" y="706582"/>
                </a:cubicBezTo>
                <a:cubicBezTo>
                  <a:pt x="955117" y="689448"/>
                  <a:pt x="900546" y="651163"/>
                  <a:pt x="900546" y="651163"/>
                </a:cubicBezTo>
                <a:cubicBezTo>
                  <a:pt x="886108" y="607852"/>
                  <a:pt x="872105" y="553693"/>
                  <a:pt x="831273" y="526472"/>
                </a:cubicBezTo>
                <a:cubicBezTo>
                  <a:pt x="803564" y="507999"/>
                  <a:pt x="771694" y="494602"/>
                  <a:pt x="748146" y="471054"/>
                </a:cubicBezTo>
                <a:cubicBezTo>
                  <a:pt x="696255" y="419165"/>
                  <a:pt x="725170" y="435687"/>
                  <a:pt x="665019" y="415636"/>
                </a:cubicBezTo>
                <a:cubicBezTo>
                  <a:pt x="655782" y="406400"/>
                  <a:pt x="648992" y="393769"/>
                  <a:pt x="637309" y="387927"/>
                </a:cubicBezTo>
                <a:cubicBezTo>
                  <a:pt x="611185" y="374865"/>
                  <a:pt x="554182" y="360218"/>
                  <a:pt x="554182" y="360218"/>
                </a:cubicBezTo>
                <a:cubicBezTo>
                  <a:pt x="510244" y="330926"/>
                  <a:pt x="475764" y="311863"/>
                  <a:pt x="443346" y="263236"/>
                </a:cubicBezTo>
                <a:cubicBezTo>
                  <a:pt x="434110" y="249381"/>
                  <a:pt x="428639" y="232074"/>
                  <a:pt x="415637" y="221672"/>
                </a:cubicBezTo>
                <a:cubicBezTo>
                  <a:pt x="404233" y="212549"/>
                  <a:pt x="387928" y="212436"/>
                  <a:pt x="374073" y="207818"/>
                </a:cubicBezTo>
                <a:cubicBezTo>
                  <a:pt x="360218" y="193963"/>
                  <a:pt x="347561" y="178797"/>
                  <a:pt x="332509" y="166254"/>
                </a:cubicBezTo>
                <a:cubicBezTo>
                  <a:pt x="307955" y="145792"/>
                  <a:pt x="263427" y="122793"/>
                  <a:pt x="235528" y="110836"/>
                </a:cubicBezTo>
                <a:cubicBezTo>
                  <a:pt x="222105" y="105083"/>
                  <a:pt x="207819" y="101600"/>
                  <a:pt x="193964" y="96982"/>
                </a:cubicBezTo>
                <a:cubicBezTo>
                  <a:pt x="107671" y="10686"/>
                  <a:pt x="232600" y="127357"/>
                  <a:pt x="124691" y="55418"/>
                </a:cubicBezTo>
                <a:cubicBezTo>
                  <a:pt x="108388" y="44550"/>
                  <a:pt x="98428" y="26094"/>
                  <a:pt x="83128" y="13854"/>
                </a:cubicBezTo>
                <a:cubicBezTo>
                  <a:pt x="75064" y="7403"/>
                  <a:pt x="64655" y="4618"/>
                  <a:pt x="55419" y="0"/>
                </a:cubicBezTo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7" name="6 Forma libre"/>
          <p:cNvSpPr/>
          <p:nvPr/>
        </p:nvSpPr>
        <p:spPr>
          <a:xfrm>
            <a:off x="3325091" y="1409352"/>
            <a:ext cx="2466813" cy="2566903"/>
          </a:xfrm>
          <a:custGeom>
            <a:avLst/>
            <a:gdLst>
              <a:gd name="connsiteX0" fmla="*/ 13854 w 2466813"/>
              <a:gd name="connsiteY0" fmla="*/ 59230 h 2566903"/>
              <a:gd name="connsiteX1" fmla="*/ 55418 w 2466813"/>
              <a:gd name="connsiteY1" fmla="*/ 128503 h 2566903"/>
              <a:gd name="connsiteX2" fmla="*/ 83127 w 2466813"/>
              <a:gd name="connsiteY2" fmla="*/ 170066 h 2566903"/>
              <a:gd name="connsiteX3" fmla="*/ 124691 w 2466813"/>
              <a:gd name="connsiteY3" fmla="*/ 197775 h 2566903"/>
              <a:gd name="connsiteX4" fmla="*/ 166254 w 2466813"/>
              <a:gd name="connsiteY4" fmla="*/ 253193 h 2566903"/>
              <a:gd name="connsiteX5" fmla="*/ 193964 w 2466813"/>
              <a:gd name="connsiteY5" fmla="*/ 280903 h 2566903"/>
              <a:gd name="connsiteX6" fmla="*/ 221673 w 2466813"/>
              <a:gd name="connsiteY6" fmla="*/ 322466 h 2566903"/>
              <a:gd name="connsiteX7" fmla="*/ 277091 w 2466813"/>
              <a:gd name="connsiteY7" fmla="*/ 433303 h 2566903"/>
              <a:gd name="connsiteX8" fmla="*/ 304800 w 2466813"/>
              <a:gd name="connsiteY8" fmla="*/ 474866 h 2566903"/>
              <a:gd name="connsiteX9" fmla="*/ 387927 w 2466813"/>
              <a:gd name="connsiteY9" fmla="*/ 544139 h 2566903"/>
              <a:gd name="connsiteX10" fmla="*/ 415636 w 2466813"/>
              <a:gd name="connsiteY10" fmla="*/ 585703 h 2566903"/>
              <a:gd name="connsiteX11" fmla="*/ 443345 w 2466813"/>
              <a:gd name="connsiteY11" fmla="*/ 668830 h 2566903"/>
              <a:gd name="connsiteX12" fmla="*/ 568036 w 2466813"/>
              <a:gd name="connsiteY12" fmla="*/ 751957 h 2566903"/>
              <a:gd name="connsiteX13" fmla="*/ 609600 w 2466813"/>
              <a:gd name="connsiteY13" fmla="*/ 779666 h 2566903"/>
              <a:gd name="connsiteX14" fmla="*/ 678873 w 2466813"/>
              <a:gd name="connsiteY14" fmla="*/ 862793 h 2566903"/>
              <a:gd name="connsiteX15" fmla="*/ 748145 w 2466813"/>
              <a:gd name="connsiteY15" fmla="*/ 918212 h 2566903"/>
              <a:gd name="connsiteX16" fmla="*/ 831273 w 2466813"/>
              <a:gd name="connsiteY16" fmla="*/ 945921 h 2566903"/>
              <a:gd name="connsiteX17" fmla="*/ 914400 w 2466813"/>
              <a:gd name="connsiteY17" fmla="*/ 1001339 h 2566903"/>
              <a:gd name="connsiteX18" fmla="*/ 942109 w 2466813"/>
              <a:gd name="connsiteY18" fmla="*/ 1042903 h 2566903"/>
              <a:gd name="connsiteX19" fmla="*/ 983673 w 2466813"/>
              <a:gd name="connsiteY19" fmla="*/ 1056757 h 2566903"/>
              <a:gd name="connsiteX20" fmla="*/ 1025236 w 2466813"/>
              <a:gd name="connsiteY20" fmla="*/ 1084466 h 2566903"/>
              <a:gd name="connsiteX21" fmla="*/ 1108364 w 2466813"/>
              <a:gd name="connsiteY21" fmla="*/ 1112175 h 2566903"/>
              <a:gd name="connsiteX22" fmla="*/ 1149927 w 2466813"/>
              <a:gd name="connsiteY22" fmla="*/ 1126030 h 2566903"/>
              <a:gd name="connsiteX23" fmla="*/ 1191491 w 2466813"/>
              <a:gd name="connsiteY23" fmla="*/ 1153739 h 2566903"/>
              <a:gd name="connsiteX24" fmla="*/ 1219200 w 2466813"/>
              <a:gd name="connsiteY24" fmla="*/ 1195303 h 2566903"/>
              <a:gd name="connsiteX25" fmla="*/ 1233054 w 2466813"/>
              <a:gd name="connsiteY25" fmla="*/ 1236866 h 2566903"/>
              <a:gd name="connsiteX26" fmla="*/ 1343891 w 2466813"/>
              <a:gd name="connsiteY26" fmla="*/ 1319993 h 2566903"/>
              <a:gd name="connsiteX27" fmla="*/ 1413164 w 2466813"/>
              <a:gd name="connsiteY27" fmla="*/ 1389266 h 2566903"/>
              <a:gd name="connsiteX28" fmla="*/ 1468582 w 2466813"/>
              <a:gd name="connsiteY28" fmla="*/ 1500103 h 2566903"/>
              <a:gd name="connsiteX29" fmla="*/ 1510145 w 2466813"/>
              <a:gd name="connsiteY29" fmla="*/ 1527812 h 2566903"/>
              <a:gd name="connsiteX30" fmla="*/ 1551709 w 2466813"/>
              <a:gd name="connsiteY30" fmla="*/ 1624793 h 2566903"/>
              <a:gd name="connsiteX31" fmla="*/ 1565564 w 2466813"/>
              <a:gd name="connsiteY31" fmla="*/ 1666357 h 2566903"/>
              <a:gd name="connsiteX32" fmla="*/ 1648691 w 2466813"/>
              <a:gd name="connsiteY32" fmla="*/ 1694066 h 2566903"/>
              <a:gd name="connsiteX33" fmla="*/ 1717964 w 2466813"/>
              <a:gd name="connsiteY33" fmla="*/ 1749484 h 2566903"/>
              <a:gd name="connsiteX34" fmla="*/ 1731818 w 2466813"/>
              <a:gd name="connsiteY34" fmla="*/ 1791048 h 2566903"/>
              <a:gd name="connsiteX35" fmla="*/ 1801091 w 2466813"/>
              <a:gd name="connsiteY35" fmla="*/ 1860321 h 2566903"/>
              <a:gd name="connsiteX36" fmla="*/ 1842654 w 2466813"/>
              <a:gd name="connsiteY36" fmla="*/ 1985012 h 2566903"/>
              <a:gd name="connsiteX37" fmla="*/ 1911927 w 2466813"/>
              <a:gd name="connsiteY37" fmla="*/ 2026575 h 2566903"/>
              <a:gd name="connsiteX38" fmla="*/ 1939636 w 2466813"/>
              <a:gd name="connsiteY38" fmla="*/ 2068139 h 2566903"/>
              <a:gd name="connsiteX39" fmla="*/ 1981200 w 2466813"/>
              <a:gd name="connsiteY39" fmla="*/ 2178975 h 2566903"/>
              <a:gd name="connsiteX40" fmla="*/ 2022764 w 2466813"/>
              <a:gd name="connsiteY40" fmla="*/ 2220539 h 2566903"/>
              <a:gd name="connsiteX41" fmla="*/ 2105891 w 2466813"/>
              <a:gd name="connsiteY41" fmla="*/ 2248248 h 2566903"/>
              <a:gd name="connsiteX42" fmla="*/ 2147454 w 2466813"/>
              <a:gd name="connsiteY42" fmla="*/ 2289812 h 2566903"/>
              <a:gd name="connsiteX43" fmla="*/ 2161309 w 2466813"/>
              <a:gd name="connsiteY43" fmla="*/ 2331375 h 2566903"/>
              <a:gd name="connsiteX44" fmla="*/ 2202873 w 2466813"/>
              <a:gd name="connsiteY44" fmla="*/ 2345230 h 2566903"/>
              <a:gd name="connsiteX45" fmla="*/ 2286000 w 2466813"/>
              <a:gd name="connsiteY45" fmla="*/ 2400648 h 2566903"/>
              <a:gd name="connsiteX46" fmla="*/ 2327564 w 2466813"/>
              <a:gd name="connsiteY46" fmla="*/ 2428357 h 2566903"/>
              <a:gd name="connsiteX47" fmla="*/ 2369127 w 2466813"/>
              <a:gd name="connsiteY47" fmla="*/ 2456066 h 2566903"/>
              <a:gd name="connsiteX48" fmla="*/ 2396836 w 2466813"/>
              <a:gd name="connsiteY48" fmla="*/ 2497630 h 2566903"/>
              <a:gd name="connsiteX49" fmla="*/ 2355273 w 2466813"/>
              <a:gd name="connsiteY49" fmla="*/ 2483775 h 2566903"/>
              <a:gd name="connsiteX50" fmla="*/ 2341418 w 2466813"/>
              <a:gd name="connsiteY50" fmla="*/ 2345230 h 2566903"/>
              <a:gd name="connsiteX51" fmla="*/ 2327564 w 2466813"/>
              <a:gd name="connsiteY51" fmla="*/ 2289812 h 2566903"/>
              <a:gd name="connsiteX52" fmla="*/ 2244436 w 2466813"/>
              <a:gd name="connsiteY52" fmla="*/ 2234393 h 2566903"/>
              <a:gd name="connsiteX53" fmla="*/ 2202873 w 2466813"/>
              <a:gd name="connsiteY53" fmla="*/ 2206684 h 2566903"/>
              <a:gd name="connsiteX54" fmla="*/ 2175164 w 2466813"/>
              <a:gd name="connsiteY54" fmla="*/ 2165121 h 2566903"/>
              <a:gd name="connsiteX55" fmla="*/ 2147454 w 2466813"/>
              <a:gd name="connsiteY55" fmla="*/ 2137412 h 2566903"/>
              <a:gd name="connsiteX56" fmla="*/ 2133600 w 2466813"/>
              <a:gd name="connsiteY56" fmla="*/ 2095848 h 2566903"/>
              <a:gd name="connsiteX57" fmla="*/ 2050473 w 2466813"/>
              <a:gd name="connsiteY57" fmla="*/ 2040430 h 2566903"/>
              <a:gd name="connsiteX58" fmla="*/ 2008909 w 2466813"/>
              <a:gd name="connsiteY58" fmla="*/ 2012721 h 2566903"/>
              <a:gd name="connsiteX59" fmla="*/ 1981200 w 2466813"/>
              <a:gd name="connsiteY59" fmla="*/ 1971157 h 2566903"/>
              <a:gd name="connsiteX60" fmla="*/ 1911927 w 2466813"/>
              <a:gd name="connsiteY60" fmla="*/ 1832612 h 2566903"/>
              <a:gd name="connsiteX61" fmla="*/ 1870364 w 2466813"/>
              <a:gd name="connsiteY61" fmla="*/ 1818757 h 2566903"/>
              <a:gd name="connsiteX62" fmla="*/ 1842654 w 2466813"/>
              <a:gd name="connsiteY62" fmla="*/ 1791048 h 2566903"/>
              <a:gd name="connsiteX63" fmla="*/ 1787236 w 2466813"/>
              <a:gd name="connsiteY63" fmla="*/ 1763339 h 2566903"/>
              <a:gd name="connsiteX64" fmla="*/ 1773382 w 2466813"/>
              <a:gd name="connsiteY64" fmla="*/ 1721775 h 2566903"/>
              <a:gd name="connsiteX65" fmla="*/ 1745673 w 2466813"/>
              <a:gd name="connsiteY65" fmla="*/ 1680212 h 2566903"/>
              <a:gd name="connsiteX66" fmla="*/ 1704109 w 2466813"/>
              <a:gd name="connsiteY66" fmla="*/ 1652503 h 2566903"/>
              <a:gd name="connsiteX67" fmla="*/ 1634836 w 2466813"/>
              <a:gd name="connsiteY67" fmla="*/ 1610939 h 2566903"/>
              <a:gd name="connsiteX68" fmla="*/ 1565564 w 2466813"/>
              <a:gd name="connsiteY68" fmla="*/ 1527812 h 2566903"/>
              <a:gd name="connsiteX69" fmla="*/ 1551709 w 2466813"/>
              <a:gd name="connsiteY69" fmla="*/ 1472393 h 2566903"/>
              <a:gd name="connsiteX70" fmla="*/ 1510145 w 2466813"/>
              <a:gd name="connsiteY70" fmla="*/ 1389266 h 2566903"/>
              <a:gd name="connsiteX71" fmla="*/ 1385454 w 2466813"/>
              <a:gd name="connsiteY71" fmla="*/ 1319993 h 2566903"/>
              <a:gd name="connsiteX72" fmla="*/ 1371600 w 2466813"/>
              <a:gd name="connsiteY72" fmla="*/ 1278430 h 2566903"/>
              <a:gd name="connsiteX73" fmla="*/ 1330036 w 2466813"/>
              <a:gd name="connsiteY73" fmla="*/ 1264575 h 2566903"/>
              <a:gd name="connsiteX74" fmla="*/ 1260764 w 2466813"/>
              <a:gd name="connsiteY74" fmla="*/ 1167593 h 2566903"/>
              <a:gd name="connsiteX75" fmla="*/ 1177636 w 2466813"/>
              <a:gd name="connsiteY75" fmla="*/ 1112175 h 2566903"/>
              <a:gd name="connsiteX76" fmla="*/ 1094509 w 2466813"/>
              <a:gd name="connsiteY76" fmla="*/ 1070612 h 2566903"/>
              <a:gd name="connsiteX77" fmla="*/ 1025236 w 2466813"/>
              <a:gd name="connsiteY77" fmla="*/ 1015193 h 2566903"/>
              <a:gd name="connsiteX78" fmla="*/ 997527 w 2466813"/>
              <a:gd name="connsiteY78" fmla="*/ 973630 h 2566903"/>
              <a:gd name="connsiteX79" fmla="*/ 955964 w 2466813"/>
              <a:gd name="connsiteY79" fmla="*/ 945921 h 2566903"/>
              <a:gd name="connsiteX80" fmla="*/ 928254 w 2466813"/>
              <a:gd name="connsiteY80" fmla="*/ 918212 h 2566903"/>
              <a:gd name="connsiteX81" fmla="*/ 886691 w 2466813"/>
              <a:gd name="connsiteY81" fmla="*/ 890503 h 2566903"/>
              <a:gd name="connsiteX82" fmla="*/ 817418 w 2466813"/>
              <a:gd name="connsiteY82" fmla="*/ 835084 h 2566903"/>
              <a:gd name="connsiteX83" fmla="*/ 734291 w 2466813"/>
              <a:gd name="connsiteY83" fmla="*/ 710393 h 2566903"/>
              <a:gd name="connsiteX84" fmla="*/ 706582 w 2466813"/>
              <a:gd name="connsiteY84" fmla="*/ 668830 h 2566903"/>
              <a:gd name="connsiteX85" fmla="*/ 651164 w 2466813"/>
              <a:gd name="connsiteY85" fmla="*/ 641121 h 2566903"/>
              <a:gd name="connsiteX86" fmla="*/ 568036 w 2466813"/>
              <a:gd name="connsiteY86" fmla="*/ 613412 h 2566903"/>
              <a:gd name="connsiteX87" fmla="*/ 512618 w 2466813"/>
              <a:gd name="connsiteY87" fmla="*/ 530284 h 2566903"/>
              <a:gd name="connsiteX88" fmla="*/ 429491 w 2466813"/>
              <a:gd name="connsiteY88" fmla="*/ 474866 h 2566903"/>
              <a:gd name="connsiteX89" fmla="*/ 401782 w 2466813"/>
              <a:gd name="connsiteY89" fmla="*/ 433303 h 2566903"/>
              <a:gd name="connsiteX90" fmla="*/ 318654 w 2466813"/>
              <a:gd name="connsiteY90" fmla="*/ 377884 h 2566903"/>
              <a:gd name="connsiteX91" fmla="*/ 263236 w 2466813"/>
              <a:gd name="connsiteY91" fmla="*/ 294757 h 2566903"/>
              <a:gd name="connsiteX92" fmla="*/ 207818 w 2466813"/>
              <a:gd name="connsiteY92" fmla="*/ 239339 h 2566903"/>
              <a:gd name="connsiteX93" fmla="*/ 166254 w 2466813"/>
              <a:gd name="connsiteY93" fmla="*/ 211630 h 2566903"/>
              <a:gd name="connsiteX94" fmla="*/ 124691 w 2466813"/>
              <a:gd name="connsiteY94" fmla="*/ 197775 h 2566903"/>
              <a:gd name="connsiteX95" fmla="*/ 96982 w 2466813"/>
              <a:gd name="connsiteY95" fmla="*/ 156212 h 2566903"/>
              <a:gd name="connsiteX96" fmla="*/ 166254 w 2466813"/>
              <a:gd name="connsiteY96" fmla="*/ 183921 h 2566903"/>
              <a:gd name="connsiteX97" fmla="*/ 207818 w 2466813"/>
              <a:gd name="connsiteY97" fmla="*/ 225484 h 2566903"/>
              <a:gd name="connsiteX98" fmla="*/ 249382 w 2466813"/>
              <a:gd name="connsiteY98" fmla="*/ 239339 h 2566903"/>
              <a:gd name="connsiteX99" fmla="*/ 290945 w 2466813"/>
              <a:gd name="connsiteY99" fmla="*/ 267048 h 2566903"/>
              <a:gd name="connsiteX100" fmla="*/ 346364 w 2466813"/>
              <a:gd name="connsiteY100" fmla="*/ 350175 h 2566903"/>
              <a:gd name="connsiteX101" fmla="*/ 429491 w 2466813"/>
              <a:gd name="connsiteY101" fmla="*/ 405593 h 2566903"/>
              <a:gd name="connsiteX102" fmla="*/ 471054 w 2466813"/>
              <a:gd name="connsiteY102" fmla="*/ 433303 h 2566903"/>
              <a:gd name="connsiteX103" fmla="*/ 540327 w 2466813"/>
              <a:gd name="connsiteY103" fmla="*/ 488721 h 2566903"/>
              <a:gd name="connsiteX104" fmla="*/ 623454 w 2466813"/>
              <a:gd name="connsiteY104" fmla="*/ 557993 h 2566903"/>
              <a:gd name="connsiteX105" fmla="*/ 678873 w 2466813"/>
              <a:gd name="connsiteY105" fmla="*/ 641121 h 2566903"/>
              <a:gd name="connsiteX106" fmla="*/ 803564 w 2466813"/>
              <a:gd name="connsiteY106" fmla="*/ 710393 h 2566903"/>
              <a:gd name="connsiteX107" fmla="*/ 872836 w 2466813"/>
              <a:gd name="connsiteY107" fmla="*/ 751957 h 2566903"/>
              <a:gd name="connsiteX108" fmla="*/ 914400 w 2466813"/>
              <a:gd name="connsiteY108" fmla="*/ 793521 h 2566903"/>
              <a:gd name="connsiteX109" fmla="*/ 1011382 w 2466813"/>
              <a:gd name="connsiteY109" fmla="*/ 848939 h 2566903"/>
              <a:gd name="connsiteX110" fmla="*/ 1052945 w 2466813"/>
              <a:gd name="connsiteY110" fmla="*/ 862793 h 2566903"/>
              <a:gd name="connsiteX111" fmla="*/ 1080654 w 2466813"/>
              <a:gd name="connsiteY111" fmla="*/ 890503 h 2566903"/>
              <a:gd name="connsiteX112" fmla="*/ 1122218 w 2466813"/>
              <a:gd name="connsiteY112" fmla="*/ 904357 h 2566903"/>
              <a:gd name="connsiteX113" fmla="*/ 1149927 w 2466813"/>
              <a:gd name="connsiteY113" fmla="*/ 987484 h 2566903"/>
              <a:gd name="connsiteX114" fmla="*/ 1205345 w 2466813"/>
              <a:gd name="connsiteY114" fmla="*/ 1070612 h 2566903"/>
              <a:gd name="connsiteX115" fmla="*/ 1219200 w 2466813"/>
              <a:gd name="connsiteY115" fmla="*/ 1126030 h 2566903"/>
              <a:gd name="connsiteX116" fmla="*/ 1302327 w 2466813"/>
              <a:gd name="connsiteY116" fmla="*/ 1181448 h 2566903"/>
              <a:gd name="connsiteX117" fmla="*/ 1357745 w 2466813"/>
              <a:gd name="connsiteY117" fmla="*/ 1223012 h 2566903"/>
              <a:gd name="connsiteX118" fmla="*/ 1440873 w 2466813"/>
              <a:gd name="connsiteY118" fmla="*/ 1306139 h 2566903"/>
              <a:gd name="connsiteX119" fmla="*/ 1524000 w 2466813"/>
              <a:gd name="connsiteY119" fmla="*/ 1403121 h 2566903"/>
              <a:gd name="connsiteX120" fmla="*/ 1579418 w 2466813"/>
              <a:gd name="connsiteY120" fmla="*/ 1527812 h 2566903"/>
              <a:gd name="connsiteX121" fmla="*/ 1620982 w 2466813"/>
              <a:gd name="connsiteY121" fmla="*/ 1555521 h 2566903"/>
              <a:gd name="connsiteX122" fmla="*/ 1634836 w 2466813"/>
              <a:gd name="connsiteY122" fmla="*/ 1597084 h 2566903"/>
              <a:gd name="connsiteX123" fmla="*/ 1731818 w 2466813"/>
              <a:gd name="connsiteY123" fmla="*/ 1680212 h 2566903"/>
              <a:gd name="connsiteX124" fmla="*/ 1842654 w 2466813"/>
              <a:gd name="connsiteY124" fmla="*/ 1777193 h 2566903"/>
              <a:gd name="connsiteX125" fmla="*/ 1884218 w 2466813"/>
              <a:gd name="connsiteY125" fmla="*/ 1818757 h 2566903"/>
              <a:gd name="connsiteX126" fmla="*/ 1967345 w 2466813"/>
              <a:gd name="connsiteY126" fmla="*/ 1874175 h 2566903"/>
              <a:gd name="connsiteX127" fmla="*/ 2064327 w 2466813"/>
              <a:gd name="connsiteY127" fmla="*/ 1929593 h 2566903"/>
              <a:gd name="connsiteX128" fmla="*/ 2133600 w 2466813"/>
              <a:gd name="connsiteY128" fmla="*/ 1971157 h 2566903"/>
              <a:gd name="connsiteX129" fmla="*/ 2175164 w 2466813"/>
              <a:gd name="connsiteY129" fmla="*/ 2012721 h 2566903"/>
              <a:gd name="connsiteX130" fmla="*/ 2216727 w 2466813"/>
              <a:gd name="connsiteY130" fmla="*/ 2095848 h 2566903"/>
              <a:gd name="connsiteX131" fmla="*/ 2258291 w 2466813"/>
              <a:gd name="connsiteY131" fmla="*/ 2178975 h 2566903"/>
              <a:gd name="connsiteX132" fmla="*/ 2272145 w 2466813"/>
              <a:gd name="connsiteY132" fmla="*/ 2234393 h 2566903"/>
              <a:gd name="connsiteX133" fmla="*/ 2299854 w 2466813"/>
              <a:gd name="connsiteY133" fmla="*/ 2262103 h 2566903"/>
              <a:gd name="connsiteX134" fmla="*/ 2327564 w 2466813"/>
              <a:gd name="connsiteY134" fmla="*/ 2303666 h 2566903"/>
              <a:gd name="connsiteX135" fmla="*/ 2313709 w 2466813"/>
              <a:gd name="connsiteY135" fmla="*/ 2345230 h 2566903"/>
              <a:gd name="connsiteX136" fmla="*/ 2244436 w 2466813"/>
              <a:gd name="connsiteY136" fmla="*/ 2289812 h 2566903"/>
              <a:gd name="connsiteX137" fmla="*/ 2147454 w 2466813"/>
              <a:gd name="connsiteY137" fmla="*/ 2192830 h 2566903"/>
              <a:gd name="connsiteX138" fmla="*/ 2092036 w 2466813"/>
              <a:gd name="connsiteY138" fmla="*/ 2095848 h 2566903"/>
              <a:gd name="connsiteX139" fmla="*/ 2078182 w 2466813"/>
              <a:gd name="connsiteY139" fmla="*/ 2054284 h 2566903"/>
              <a:gd name="connsiteX140" fmla="*/ 1995054 w 2466813"/>
              <a:gd name="connsiteY140" fmla="*/ 1998866 h 2566903"/>
              <a:gd name="connsiteX141" fmla="*/ 1953491 w 2466813"/>
              <a:gd name="connsiteY141" fmla="*/ 1971157 h 2566903"/>
              <a:gd name="connsiteX142" fmla="*/ 1911927 w 2466813"/>
              <a:gd name="connsiteY142" fmla="*/ 1943448 h 2566903"/>
              <a:gd name="connsiteX143" fmla="*/ 1842654 w 2466813"/>
              <a:gd name="connsiteY143" fmla="*/ 1874175 h 2566903"/>
              <a:gd name="connsiteX144" fmla="*/ 1759527 w 2466813"/>
              <a:gd name="connsiteY144" fmla="*/ 1818757 h 2566903"/>
              <a:gd name="connsiteX145" fmla="*/ 1648691 w 2466813"/>
              <a:gd name="connsiteY145" fmla="*/ 1749484 h 2566903"/>
              <a:gd name="connsiteX146" fmla="*/ 1551709 w 2466813"/>
              <a:gd name="connsiteY146" fmla="*/ 1680212 h 2566903"/>
              <a:gd name="connsiteX147" fmla="*/ 1468582 w 2466813"/>
              <a:gd name="connsiteY147" fmla="*/ 1624793 h 2566903"/>
              <a:gd name="connsiteX148" fmla="*/ 1427018 w 2466813"/>
              <a:gd name="connsiteY148" fmla="*/ 1610939 h 2566903"/>
              <a:gd name="connsiteX149" fmla="*/ 1385454 w 2466813"/>
              <a:gd name="connsiteY149" fmla="*/ 1541666 h 2566903"/>
              <a:gd name="connsiteX150" fmla="*/ 1371600 w 2466813"/>
              <a:gd name="connsiteY150" fmla="*/ 1500103 h 2566903"/>
              <a:gd name="connsiteX151" fmla="*/ 1302327 w 2466813"/>
              <a:gd name="connsiteY151" fmla="*/ 1403121 h 2566903"/>
              <a:gd name="connsiteX152" fmla="*/ 1288473 w 2466813"/>
              <a:gd name="connsiteY152" fmla="*/ 1361557 h 2566903"/>
              <a:gd name="connsiteX153" fmla="*/ 1246909 w 2466813"/>
              <a:gd name="connsiteY153" fmla="*/ 1347703 h 2566903"/>
              <a:gd name="connsiteX154" fmla="*/ 1219200 w 2466813"/>
              <a:gd name="connsiteY154" fmla="*/ 1319993 h 2566903"/>
              <a:gd name="connsiteX155" fmla="*/ 1163782 w 2466813"/>
              <a:gd name="connsiteY155" fmla="*/ 1292284 h 2566903"/>
              <a:gd name="connsiteX156" fmla="*/ 1080654 w 2466813"/>
              <a:gd name="connsiteY156" fmla="*/ 1223012 h 2566903"/>
              <a:gd name="connsiteX157" fmla="*/ 955964 w 2466813"/>
              <a:gd name="connsiteY157" fmla="*/ 1181448 h 2566903"/>
              <a:gd name="connsiteX158" fmla="*/ 928254 w 2466813"/>
              <a:gd name="connsiteY158" fmla="*/ 1139884 h 2566903"/>
              <a:gd name="connsiteX159" fmla="*/ 872836 w 2466813"/>
              <a:gd name="connsiteY159" fmla="*/ 1042903 h 2566903"/>
              <a:gd name="connsiteX160" fmla="*/ 789709 w 2466813"/>
              <a:gd name="connsiteY160" fmla="*/ 1001339 h 2566903"/>
              <a:gd name="connsiteX161" fmla="*/ 678873 w 2466813"/>
              <a:gd name="connsiteY161" fmla="*/ 932066 h 2566903"/>
              <a:gd name="connsiteX162" fmla="*/ 581891 w 2466813"/>
              <a:gd name="connsiteY162" fmla="*/ 876648 h 2566903"/>
              <a:gd name="connsiteX163" fmla="*/ 540327 w 2466813"/>
              <a:gd name="connsiteY163" fmla="*/ 835084 h 2566903"/>
              <a:gd name="connsiteX164" fmla="*/ 526473 w 2466813"/>
              <a:gd name="connsiteY164" fmla="*/ 793521 h 2566903"/>
              <a:gd name="connsiteX165" fmla="*/ 498764 w 2466813"/>
              <a:gd name="connsiteY165" fmla="*/ 751957 h 2566903"/>
              <a:gd name="connsiteX166" fmla="*/ 457200 w 2466813"/>
              <a:gd name="connsiteY166" fmla="*/ 627266 h 2566903"/>
              <a:gd name="connsiteX167" fmla="*/ 415636 w 2466813"/>
              <a:gd name="connsiteY167" fmla="*/ 585703 h 2566903"/>
              <a:gd name="connsiteX168" fmla="*/ 374073 w 2466813"/>
              <a:gd name="connsiteY168" fmla="*/ 530284 h 2566903"/>
              <a:gd name="connsiteX169" fmla="*/ 277091 w 2466813"/>
              <a:gd name="connsiteY169" fmla="*/ 405593 h 2566903"/>
              <a:gd name="connsiteX170" fmla="*/ 263236 w 2466813"/>
              <a:gd name="connsiteY170" fmla="*/ 364030 h 2566903"/>
              <a:gd name="connsiteX171" fmla="*/ 249382 w 2466813"/>
              <a:gd name="connsiteY171" fmla="*/ 294757 h 2566903"/>
              <a:gd name="connsiteX172" fmla="*/ 221673 w 2466813"/>
              <a:gd name="connsiteY172" fmla="*/ 253193 h 2566903"/>
              <a:gd name="connsiteX173" fmla="*/ 207818 w 2466813"/>
              <a:gd name="connsiteY173" fmla="*/ 211630 h 2566903"/>
              <a:gd name="connsiteX174" fmla="*/ 249382 w 2466813"/>
              <a:gd name="connsiteY174" fmla="*/ 253193 h 2566903"/>
              <a:gd name="connsiteX175" fmla="*/ 304800 w 2466813"/>
              <a:gd name="connsiteY175" fmla="*/ 294757 h 2566903"/>
              <a:gd name="connsiteX176" fmla="*/ 346364 w 2466813"/>
              <a:gd name="connsiteY176" fmla="*/ 336321 h 2566903"/>
              <a:gd name="connsiteX177" fmla="*/ 387927 w 2466813"/>
              <a:gd name="connsiteY177" fmla="*/ 364030 h 2566903"/>
              <a:gd name="connsiteX178" fmla="*/ 484909 w 2466813"/>
              <a:gd name="connsiteY178" fmla="*/ 433303 h 2566903"/>
              <a:gd name="connsiteX179" fmla="*/ 609600 w 2466813"/>
              <a:gd name="connsiteY179" fmla="*/ 502575 h 2566903"/>
              <a:gd name="connsiteX180" fmla="*/ 651164 w 2466813"/>
              <a:gd name="connsiteY180" fmla="*/ 516430 h 2566903"/>
              <a:gd name="connsiteX181" fmla="*/ 692727 w 2466813"/>
              <a:gd name="connsiteY181" fmla="*/ 530284 h 2566903"/>
              <a:gd name="connsiteX182" fmla="*/ 734291 w 2466813"/>
              <a:gd name="connsiteY182" fmla="*/ 571848 h 2566903"/>
              <a:gd name="connsiteX183" fmla="*/ 748145 w 2466813"/>
              <a:gd name="connsiteY183" fmla="*/ 613412 h 2566903"/>
              <a:gd name="connsiteX184" fmla="*/ 775854 w 2466813"/>
              <a:gd name="connsiteY184" fmla="*/ 654975 h 2566903"/>
              <a:gd name="connsiteX185" fmla="*/ 789709 w 2466813"/>
              <a:gd name="connsiteY185" fmla="*/ 696539 h 2566903"/>
              <a:gd name="connsiteX186" fmla="*/ 831273 w 2466813"/>
              <a:gd name="connsiteY186" fmla="*/ 724248 h 2566903"/>
              <a:gd name="connsiteX187" fmla="*/ 872836 w 2466813"/>
              <a:gd name="connsiteY187" fmla="*/ 779666 h 2566903"/>
              <a:gd name="connsiteX188" fmla="*/ 969818 w 2466813"/>
              <a:gd name="connsiteY188" fmla="*/ 904357 h 2566903"/>
              <a:gd name="connsiteX189" fmla="*/ 1039091 w 2466813"/>
              <a:gd name="connsiteY189" fmla="*/ 1029048 h 2566903"/>
              <a:gd name="connsiteX190" fmla="*/ 1136073 w 2466813"/>
              <a:gd name="connsiteY190" fmla="*/ 1084466 h 2566903"/>
              <a:gd name="connsiteX191" fmla="*/ 1219200 w 2466813"/>
              <a:gd name="connsiteY191" fmla="*/ 1153739 h 2566903"/>
              <a:gd name="connsiteX192" fmla="*/ 1302327 w 2466813"/>
              <a:gd name="connsiteY192" fmla="*/ 1264575 h 2566903"/>
              <a:gd name="connsiteX193" fmla="*/ 1399309 w 2466813"/>
              <a:gd name="connsiteY193" fmla="*/ 1361557 h 2566903"/>
              <a:gd name="connsiteX194" fmla="*/ 1440873 w 2466813"/>
              <a:gd name="connsiteY194" fmla="*/ 1389266 h 2566903"/>
              <a:gd name="connsiteX195" fmla="*/ 1482436 w 2466813"/>
              <a:gd name="connsiteY195" fmla="*/ 1416975 h 2566903"/>
              <a:gd name="connsiteX196" fmla="*/ 1537854 w 2466813"/>
              <a:gd name="connsiteY196" fmla="*/ 1500103 h 2566903"/>
              <a:gd name="connsiteX197" fmla="*/ 1565564 w 2466813"/>
              <a:gd name="connsiteY197" fmla="*/ 1583230 h 2566903"/>
              <a:gd name="connsiteX198" fmla="*/ 1690254 w 2466813"/>
              <a:gd name="connsiteY198" fmla="*/ 1652503 h 2566903"/>
              <a:gd name="connsiteX199" fmla="*/ 1717964 w 2466813"/>
              <a:gd name="connsiteY199" fmla="*/ 1680212 h 2566903"/>
              <a:gd name="connsiteX200" fmla="*/ 1759527 w 2466813"/>
              <a:gd name="connsiteY200" fmla="*/ 1707921 h 2566903"/>
              <a:gd name="connsiteX201" fmla="*/ 1801091 w 2466813"/>
              <a:gd name="connsiteY201" fmla="*/ 1749484 h 2566903"/>
              <a:gd name="connsiteX202" fmla="*/ 1856509 w 2466813"/>
              <a:gd name="connsiteY202" fmla="*/ 1777193 h 2566903"/>
              <a:gd name="connsiteX203" fmla="*/ 1925782 w 2466813"/>
              <a:gd name="connsiteY203" fmla="*/ 1818757 h 2566903"/>
              <a:gd name="connsiteX204" fmla="*/ 1967345 w 2466813"/>
              <a:gd name="connsiteY204" fmla="*/ 1846466 h 2566903"/>
              <a:gd name="connsiteX205" fmla="*/ 2078182 w 2466813"/>
              <a:gd name="connsiteY205" fmla="*/ 1874175 h 2566903"/>
              <a:gd name="connsiteX206" fmla="*/ 2133600 w 2466813"/>
              <a:gd name="connsiteY206" fmla="*/ 1957303 h 2566903"/>
              <a:gd name="connsiteX207" fmla="*/ 2175164 w 2466813"/>
              <a:gd name="connsiteY207" fmla="*/ 2012721 h 2566903"/>
              <a:gd name="connsiteX208" fmla="*/ 2258291 w 2466813"/>
              <a:gd name="connsiteY208" fmla="*/ 2234393 h 2566903"/>
              <a:gd name="connsiteX209" fmla="*/ 2299854 w 2466813"/>
              <a:gd name="connsiteY209" fmla="*/ 2345230 h 2566903"/>
              <a:gd name="connsiteX210" fmla="*/ 2258291 w 2466813"/>
              <a:gd name="connsiteY210" fmla="*/ 2359084 h 2566903"/>
              <a:gd name="connsiteX211" fmla="*/ 2175164 w 2466813"/>
              <a:gd name="connsiteY211" fmla="*/ 2289812 h 2566903"/>
              <a:gd name="connsiteX212" fmla="*/ 2105891 w 2466813"/>
              <a:gd name="connsiteY212" fmla="*/ 2178975 h 2566903"/>
              <a:gd name="connsiteX213" fmla="*/ 2092036 w 2466813"/>
              <a:gd name="connsiteY213" fmla="*/ 2137412 h 2566903"/>
              <a:gd name="connsiteX214" fmla="*/ 2050473 w 2466813"/>
              <a:gd name="connsiteY214" fmla="*/ 2123557 h 2566903"/>
              <a:gd name="connsiteX215" fmla="*/ 2008909 w 2466813"/>
              <a:gd name="connsiteY215" fmla="*/ 2081993 h 2566903"/>
              <a:gd name="connsiteX216" fmla="*/ 1953491 w 2466813"/>
              <a:gd name="connsiteY216" fmla="*/ 2054284 h 2566903"/>
              <a:gd name="connsiteX217" fmla="*/ 1898073 w 2466813"/>
              <a:gd name="connsiteY217" fmla="*/ 1971157 h 2566903"/>
              <a:gd name="connsiteX218" fmla="*/ 1856509 w 2466813"/>
              <a:gd name="connsiteY218" fmla="*/ 1929593 h 2566903"/>
              <a:gd name="connsiteX219" fmla="*/ 1787236 w 2466813"/>
              <a:gd name="connsiteY219" fmla="*/ 1860321 h 2566903"/>
              <a:gd name="connsiteX220" fmla="*/ 1731818 w 2466813"/>
              <a:gd name="connsiteY220" fmla="*/ 1846466 h 2566903"/>
              <a:gd name="connsiteX221" fmla="*/ 1662545 w 2466813"/>
              <a:gd name="connsiteY221" fmla="*/ 1804903 h 2566903"/>
              <a:gd name="connsiteX222" fmla="*/ 1579418 w 2466813"/>
              <a:gd name="connsiteY222" fmla="*/ 1777193 h 2566903"/>
              <a:gd name="connsiteX223" fmla="*/ 1565564 w 2466813"/>
              <a:gd name="connsiteY223" fmla="*/ 1735630 h 2566903"/>
              <a:gd name="connsiteX224" fmla="*/ 1510145 w 2466813"/>
              <a:gd name="connsiteY224" fmla="*/ 1638648 h 2566903"/>
              <a:gd name="connsiteX225" fmla="*/ 1454727 w 2466813"/>
              <a:gd name="connsiteY225" fmla="*/ 1486248 h 2566903"/>
              <a:gd name="connsiteX226" fmla="*/ 1413164 w 2466813"/>
              <a:gd name="connsiteY226" fmla="*/ 1430830 h 2566903"/>
              <a:gd name="connsiteX227" fmla="*/ 1371600 w 2466813"/>
              <a:gd name="connsiteY227" fmla="*/ 1416975 h 2566903"/>
              <a:gd name="connsiteX228" fmla="*/ 1274618 w 2466813"/>
              <a:gd name="connsiteY228" fmla="*/ 1333848 h 2566903"/>
              <a:gd name="connsiteX229" fmla="*/ 1191491 w 2466813"/>
              <a:gd name="connsiteY229" fmla="*/ 1278430 h 2566903"/>
              <a:gd name="connsiteX230" fmla="*/ 1136073 w 2466813"/>
              <a:gd name="connsiteY230" fmla="*/ 1181448 h 2566903"/>
              <a:gd name="connsiteX231" fmla="*/ 1108364 w 2466813"/>
              <a:gd name="connsiteY231" fmla="*/ 1139884 h 2566903"/>
              <a:gd name="connsiteX232" fmla="*/ 1094509 w 2466813"/>
              <a:gd name="connsiteY232" fmla="*/ 1098321 h 2566903"/>
              <a:gd name="connsiteX233" fmla="*/ 1039091 w 2466813"/>
              <a:gd name="connsiteY233" fmla="*/ 987484 h 2566903"/>
              <a:gd name="connsiteX234" fmla="*/ 1025236 w 2466813"/>
              <a:gd name="connsiteY234" fmla="*/ 890503 h 2566903"/>
              <a:gd name="connsiteX235" fmla="*/ 1011382 w 2466813"/>
              <a:gd name="connsiteY235" fmla="*/ 835084 h 2566903"/>
              <a:gd name="connsiteX236" fmla="*/ 969818 w 2466813"/>
              <a:gd name="connsiteY236" fmla="*/ 821230 h 2566903"/>
              <a:gd name="connsiteX237" fmla="*/ 872836 w 2466813"/>
              <a:gd name="connsiteY237" fmla="*/ 751957 h 2566903"/>
              <a:gd name="connsiteX238" fmla="*/ 817418 w 2466813"/>
              <a:gd name="connsiteY238" fmla="*/ 738103 h 2566903"/>
              <a:gd name="connsiteX239" fmla="*/ 775854 w 2466813"/>
              <a:gd name="connsiteY239" fmla="*/ 696539 h 2566903"/>
              <a:gd name="connsiteX240" fmla="*/ 720436 w 2466813"/>
              <a:gd name="connsiteY240" fmla="*/ 668830 h 2566903"/>
              <a:gd name="connsiteX241" fmla="*/ 678873 w 2466813"/>
              <a:gd name="connsiteY241" fmla="*/ 641121 h 2566903"/>
              <a:gd name="connsiteX242" fmla="*/ 609600 w 2466813"/>
              <a:gd name="connsiteY242" fmla="*/ 585703 h 2566903"/>
              <a:gd name="connsiteX243" fmla="*/ 581891 w 2466813"/>
              <a:gd name="connsiteY243" fmla="*/ 557993 h 2566903"/>
              <a:gd name="connsiteX244" fmla="*/ 415636 w 2466813"/>
              <a:gd name="connsiteY244" fmla="*/ 544139 h 2566903"/>
              <a:gd name="connsiteX245" fmla="*/ 360218 w 2466813"/>
              <a:gd name="connsiteY245" fmla="*/ 419448 h 2566903"/>
              <a:gd name="connsiteX246" fmla="*/ 304800 w 2466813"/>
              <a:gd name="connsiteY246" fmla="*/ 294757 h 2566903"/>
              <a:gd name="connsiteX247" fmla="*/ 263236 w 2466813"/>
              <a:gd name="connsiteY247" fmla="*/ 211630 h 2566903"/>
              <a:gd name="connsiteX248" fmla="*/ 138545 w 2466813"/>
              <a:gd name="connsiteY248" fmla="*/ 114648 h 2566903"/>
              <a:gd name="connsiteX249" fmla="*/ 0 w 2466813"/>
              <a:gd name="connsiteY249" fmla="*/ 73084 h 2566903"/>
              <a:gd name="connsiteX250" fmla="*/ 27709 w 2466813"/>
              <a:gd name="connsiteY250" fmla="*/ 156212 h 2566903"/>
              <a:gd name="connsiteX251" fmla="*/ 69273 w 2466813"/>
              <a:gd name="connsiteY251" fmla="*/ 239339 h 2566903"/>
              <a:gd name="connsiteX252" fmla="*/ 152400 w 2466813"/>
              <a:gd name="connsiteY252" fmla="*/ 294757 h 2566903"/>
              <a:gd name="connsiteX253" fmla="*/ 193964 w 2466813"/>
              <a:gd name="connsiteY253" fmla="*/ 322466 h 2566903"/>
              <a:gd name="connsiteX254" fmla="*/ 166254 w 2466813"/>
              <a:gd name="connsiteY254" fmla="*/ 294757 h 2566903"/>
              <a:gd name="connsiteX255" fmla="*/ 124691 w 2466813"/>
              <a:gd name="connsiteY255" fmla="*/ 267048 h 2566903"/>
              <a:gd name="connsiteX256" fmla="*/ 96982 w 2466813"/>
              <a:gd name="connsiteY256" fmla="*/ 225484 h 2566903"/>
              <a:gd name="connsiteX257" fmla="*/ 55418 w 2466813"/>
              <a:gd name="connsiteY257" fmla="*/ 142357 h 2566903"/>
              <a:gd name="connsiteX258" fmla="*/ 41564 w 2466813"/>
              <a:gd name="connsiteY258" fmla="*/ 100793 h 2566903"/>
              <a:gd name="connsiteX259" fmla="*/ 55418 w 2466813"/>
              <a:gd name="connsiteY259" fmla="*/ 59230 h 2566903"/>
              <a:gd name="connsiteX260" fmla="*/ 110836 w 2466813"/>
              <a:gd name="connsiteY260" fmla="*/ 73084 h 2566903"/>
              <a:gd name="connsiteX261" fmla="*/ 152400 w 2466813"/>
              <a:gd name="connsiteY261" fmla="*/ 100793 h 2566903"/>
              <a:gd name="connsiteX262" fmla="*/ 193964 w 2466813"/>
              <a:gd name="connsiteY262" fmla="*/ 114648 h 2566903"/>
              <a:gd name="connsiteX263" fmla="*/ 221673 w 2466813"/>
              <a:gd name="connsiteY263" fmla="*/ 156212 h 2566903"/>
              <a:gd name="connsiteX264" fmla="*/ 304800 w 2466813"/>
              <a:gd name="connsiteY264" fmla="*/ 253193 h 2566903"/>
              <a:gd name="connsiteX265" fmla="*/ 290945 w 2466813"/>
              <a:gd name="connsiteY265" fmla="*/ 239339 h 2566903"/>
              <a:gd name="connsiteX266" fmla="*/ 249382 w 2466813"/>
              <a:gd name="connsiteY266" fmla="*/ 197775 h 2566903"/>
              <a:gd name="connsiteX267" fmla="*/ 221673 w 2466813"/>
              <a:gd name="connsiteY267" fmla="*/ 114648 h 2566903"/>
              <a:gd name="connsiteX268" fmla="*/ 207818 w 2466813"/>
              <a:gd name="connsiteY268" fmla="*/ 73084 h 2566903"/>
              <a:gd name="connsiteX269" fmla="*/ 166254 w 2466813"/>
              <a:gd name="connsiteY269" fmla="*/ 45375 h 2566903"/>
              <a:gd name="connsiteX270" fmla="*/ 152400 w 2466813"/>
              <a:gd name="connsiteY270" fmla="*/ 73084 h 2566903"/>
              <a:gd name="connsiteX271" fmla="*/ 138545 w 2466813"/>
              <a:gd name="connsiteY271" fmla="*/ 114648 h 2566903"/>
              <a:gd name="connsiteX272" fmla="*/ 96982 w 2466813"/>
              <a:gd name="connsiteY272" fmla="*/ 73084 h 2566903"/>
              <a:gd name="connsiteX273" fmla="*/ 207818 w 2466813"/>
              <a:gd name="connsiteY273" fmla="*/ 253193 h 2566903"/>
              <a:gd name="connsiteX274" fmla="*/ 221673 w 2466813"/>
              <a:gd name="connsiteY274" fmla="*/ 294757 h 2566903"/>
              <a:gd name="connsiteX275" fmla="*/ 235527 w 2466813"/>
              <a:gd name="connsiteY275" fmla="*/ 350175 h 2566903"/>
              <a:gd name="connsiteX276" fmla="*/ 263236 w 2466813"/>
              <a:gd name="connsiteY276" fmla="*/ 391739 h 2566903"/>
              <a:gd name="connsiteX277" fmla="*/ 277091 w 2466813"/>
              <a:gd name="connsiteY277" fmla="*/ 447157 h 2566903"/>
              <a:gd name="connsiteX278" fmla="*/ 374073 w 2466813"/>
              <a:gd name="connsiteY278" fmla="*/ 516430 h 2566903"/>
              <a:gd name="connsiteX279" fmla="*/ 457200 w 2466813"/>
              <a:gd name="connsiteY279" fmla="*/ 571848 h 2566903"/>
              <a:gd name="connsiteX280" fmla="*/ 540327 w 2466813"/>
              <a:gd name="connsiteY280" fmla="*/ 627266 h 2566903"/>
              <a:gd name="connsiteX281" fmla="*/ 651164 w 2466813"/>
              <a:gd name="connsiteY281" fmla="*/ 751957 h 2566903"/>
              <a:gd name="connsiteX282" fmla="*/ 748145 w 2466813"/>
              <a:gd name="connsiteY282" fmla="*/ 807375 h 2566903"/>
              <a:gd name="connsiteX283" fmla="*/ 845127 w 2466813"/>
              <a:gd name="connsiteY283" fmla="*/ 876648 h 2566903"/>
              <a:gd name="connsiteX284" fmla="*/ 955964 w 2466813"/>
              <a:gd name="connsiteY284" fmla="*/ 1001339 h 2566903"/>
              <a:gd name="connsiteX285" fmla="*/ 1011382 w 2466813"/>
              <a:gd name="connsiteY285" fmla="*/ 1042903 h 2566903"/>
              <a:gd name="connsiteX286" fmla="*/ 1052945 w 2466813"/>
              <a:gd name="connsiteY286" fmla="*/ 1056757 h 2566903"/>
              <a:gd name="connsiteX287" fmla="*/ 1094509 w 2466813"/>
              <a:gd name="connsiteY287" fmla="*/ 1098321 h 2566903"/>
              <a:gd name="connsiteX288" fmla="*/ 1136073 w 2466813"/>
              <a:gd name="connsiteY288" fmla="*/ 1126030 h 2566903"/>
              <a:gd name="connsiteX289" fmla="*/ 1163782 w 2466813"/>
              <a:gd name="connsiteY289" fmla="*/ 1167593 h 2566903"/>
              <a:gd name="connsiteX290" fmla="*/ 1246909 w 2466813"/>
              <a:gd name="connsiteY290" fmla="*/ 1209157 h 2566903"/>
              <a:gd name="connsiteX291" fmla="*/ 1316182 w 2466813"/>
              <a:gd name="connsiteY291" fmla="*/ 1306139 h 2566903"/>
              <a:gd name="connsiteX292" fmla="*/ 1357745 w 2466813"/>
              <a:gd name="connsiteY292" fmla="*/ 1333848 h 2566903"/>
              <a:gd name="connsiteX293" fmla="*/ 1482436 w 2466813"/>
              <a:gd name="connsiteY293" fmla="*/ 1416975 h 2566903"/>
              <a:gd name="connsiteX294" fmla="*/ 1565564 w 2466813"/>
              <a:gd name="connsiteY294" fmla="*/ 1527812 h 2566903"/>
              <a:gd name="connsiteX295" fmla="*/ 1607127 w 2466813"/>
              <a:gd name="connsiteY295" fmla="*/ 1555521 h 2566903"/>
              <a:gd name="connsiteX296" fmla="*/ 1634836 w 2466813"/>
              <a:gd name="connsiteY296" fmla="*/ 1638648 h 2566903"/>
              <a:gd name="connsiteX297" fmla="*/ 1676400 w 2466813"/>
              <a:gd name="connsiteY297" fmla="*/ 1694066 h 2566903"/>
              <a:gd name="connsiteX298" fmla="*/ 1704109 w 2466813"/>
              <a:gd name="connsiteY298" fmla="*/ 1735630 h 2566903"/>
              <a:gd name="connsiteX299" fmla="*/ 1745673 w 2466813"/>
              <a:gd name="connsiteY299" fmla="*/ 1777193 h 2566903"/>
              <a:gd name="connsiteX300" fmla="*/ 1759527 w 2466813"/>
              <a:gd name="connsiteY300" fmla="*/ 1818757 h 2566903"/>
              <a:gd name="connsiteX301" fmla="*/ 1787236 w 2466813"/>
              <a:gd name="connsiteY301" fmla="*/ 1860321 h 2566903"/>
              <a:gd name="connsiteX302" fmla="*/ 1870364 w 2466813"/>
              <a:gd name="connsiteY302" fmla="*/ 1957303 h 2566903"/>
              <a:gd name="connsiteX303" fmla="*/ 1911927 w 2466813"/>
              <a:gd name="connsiteY303" fmla="*/ 1985012 h 2566903"/>
              <a:gd name="connsiteX304" fmla="*/ 1939636 w 2466813"/>
              <a:gd name="connsiteY304" fmla="*/ 2026575 h 2566903"/>
              <a:gd name="connsiteX305" fmla="*/ 1981200 w 2466813"/>
              <a:gd name="connsiteY305" fmla="*/ 2054284 h 2566903"/>
              <a:gd name="connsiteX306" fmla="*/ 2008909 w 2466813"/>
              <a:gd name="connsiteY306" fmla="*/ 2109703 h 2566903"/>
              <a:gd name="connsiteX307" fmla="*/ 2050473 w 2466813"/>
              <a:gd name="connsiteY307" fmla="*/ 2165121 h 2566903"/>
              <a:gd name="connsiteX308" fmla="*/ 2119745 w 2466813"/>
              <a:gd name="connsiteY308" fmla="*/ 2248248 h 2566903"/>
              <a:gd name="connsiteX309" fmla="*/ 2133600 w 2466813"/>
              <a:gd name="connsiteY309" fmla="*/ 2289812 h 2566903"/>
              <a:gd name="connsiteX310" fmla="*/ 2175164 w 2466813"/>
              <a:gd name="connsiteY310" fmla="*/ 2331375 h 2566903"/>
              <a:gd name="connsiteX311" fmla="*/ 2396836 w 2466813"/>
              <a:gd name="connsiteY311" fmla="*/ 2400648 h 2566903"/>
              <a:gd name="connsiteX312" fmla="*/ 2438400 w 2466813"/>
              <a:gd name="connsiteY312" fmla="*/ 2483775 h 2566903"/>
              <a:gd name="connsiteX313" fmla="*/ 2466109 w 2466813"/>
              <a:gd name="connsiteY313" fmla="*/ 2566903 h 256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</a:cxnLst>
            <a:rect l="l" t="t" r="r" b="b"/>
            <a:pathLst>
              <a:path w="2466813" h="2566903">
                <a:moveTo>
                  <a:pt x="13854" y="59230"/>
                </a:moveTo>
                <a:cubicBezTo>
                  <a:pt x="27709" y="82321"/>
                  <a:pt x="41146" y="105668"/>
                  <a:pt x="55418" y="128503"/>
                </a:cubicBezTo>
                <a:cubicBezTo>
                  <a:pt x="64243" y="142623"/>
                  <a:pt x="71353" y="158292"/>
                  <a:pt x="83127" y="170066"/>
                </a:cubicBezTo>
                <a:cubicBezTo>
                  <a:pt x="94901" y="181840"/>
                  <a:pt x="110836" y="188539"/>
                  <a:pt x="124691" y="197775"/>
                </a:cubicBezTo>
                <a:cubicBezTo>
                  <a:pt x="138545" y="216248"/>
                  <a:pt x="151472" y="235454"/>
                  <a:pt x="166254" y="253193"/>
                </a:cubicBezTo>
                <a:cubicBezTo>
                  <a:pt x="174616" y="263228"/>
                  <a:pt x="185804" y="270703"/>
                  <a:pt x="193964" y="280903"/>
                </a:cubicBezTo>
                <a:cubicBezTo>
                  <a:pt x="204366" y="293905"/>
                  <a:pt x="212437" y="308612"/>
                  <a:pt x="221673" y="322466"/>
                </a:cubicBezTo>
                <a:cubicBezTo>
                  <a:pt x="268959" y="464325"/>
                  <a:pt x="221821" y="364215"/>
                  <a:pt x="277091" y="433303"/>
                </a:cubicBezTo>
                <a:cubicBezTo>
                  <a:pt x="287493" y="446305"/>
                  <a:pt x="293026" y="463092"/>
                  <a:pt x="304800" y="474866"/>
                </a:cubicBezTo>
                <a:cubicBezTo>
                  <a:pt x="413772" y="583836"/>
                  <a:pt x="274455" y="407970"/>
                  <a:pt x="387927" y="544139"/>
                </a:cubicBezTo>
                <a:cubicBezTo>
                  <a:pt x="398587" y="556931"/>
                  <a:pt x="408873" y="570487"/>
                  <a:pt x="415636" y="585703"/>
                </a:cubicBezTo>
                <a:cubicBezTo>
                  <a:pt x="427498" y="612393"/>
                  <a:pt x="419043" y="652629"/>
                  <a:pt x="443345" y="668830"/>
                </a:cubicBezTo>
                <a:lnTo>
                  <a:pt x="568036" y="751957"/>
                </a:lnTo>
                <a:cubicBezTo>
                  <a:pt x="581891" y="761193"/>
                  <a:pt x="597826" y="767892"/>
                  <a:pt x="609600" y="779666"/>
                </a:cubicBezTo>
                <a:cubicBezTo>
                  <a:pt x="708326" y="878392"/>
                  <a:pt x="601723" y="766355"/>
                  <a:pt x="678873" y="862793"/>
                </a:cubicBezTo>
                <a:cubicBezTo>
                  <a:pt x="694757" y="882648"/>
                  <a:pt x="725795" y="908279"/>
                  <a:pt x="748145" y="918212"/>
                </a:cubicBezTo>
                <a:cubicBezTo>
                  <a:pt x="774836" y="930075"/>
                  <a:pt x="806970" y="929719"/>
                  <a:pt x="831273" y="945921"/>
                </a:cubicBezTo>
                <a:lnTo>
                  <a:pt x="914400" y="1001339"/>
                </a:lnTo>
                <a:cubicBezTo>
                  <a:pt x="923636" y="1015194"/>
                  <a:pt x="929107" y="1032501"/>
                  <a:pt x="942109" y="1042903"/>
                </a:cubicBezTo>
                <a:cubicBezTo>
                  <a:pt x="953513" y="1052026"/>
                  <a:pt x="970611" y="1050226"/>
                  <a:pt x="983673" y="1056757"/>
                </a:cubicBezTo>
                <a:cubicBezTo>
                  <a:pt x="998566" y="1064203"/>
                  <a:pt x="1010020" y="1077703"/>
                  <a:pt x="1025236" y="1084466"/>
                </a:cubicBezTo>
                <a:cubicBezTo>
                  <a:pt x="1051927" y="1096329"/>
                  <a:pt x="1080655" y="1102938"/>
                  <a:pt x="1108364" y="1112175"/>
                </a:cubicBezTo>
                <a:cubicBezTo>
                  <a:pt x="1122218" y="1116793"/>
                  <a:pt x="1137776" y="1117929"/>
                  <a:pt x="1149927" y="1126030"/>
                </a:cubicBezTo>
                <a:lnTo>
                  <a:pt x="1191491" y="1153739"/>
                </a:lnTo>
                <a:cubicBezTo>
                  <a:pt x="1200727" y="1167594"/>
                  <a:pt x="1211753" y="1180410"/>
                  <a:pt x="1219200" y="1195303"/>
                </a:cubicBezTo>
                <a:cubicBezTo>
                  <a:pt x="1225731" y="1208365"/>
                  <a:pt x="1225540" y="1224343"/>
                  <a:pt x="1233054" y="1236866"/>
                </a:cubicBezTo>
                <a:cubicBezTo>
                  <a:pt x="1251486" y="1267586"/>
                  <a:pt x="1333584" y="1309686"/>
                  <a:pt x="1343891" y="1319993"/>
                </a:cubicBezTo>
                <a:lnTo>
                  <a:pt x="1413164" y="1389266"/>
                </a:lnTo>
                <a:cubicBezTo>
                  <a:pt x="1435172" y="1455290"/>
                  <a:pt x="1424617" y="1464930"/>
                  <a:pt x="1468582" y="1500103"/>
                </a:cubicBezTo>
                <a:cubicBezTo>
                  <a:pt x="1481584" y="1510505"/>
                  <a:pt x="1496291" y="1518576"/>
                  <a:pt x="1510145" y="1527812"/>
                </a:cubicBezTo>
                <a:cubicBezTo>
                  <a:pt x="1552328" y="1591086"/>
                  <a:pt x="1529342" y="1546511"/>
                  <a:pt x="1551709" y="1624793"/>
                </a:cubicBezTo>
                <a:cubicBezTo>
                  <a:pt x="1555721" y="1638835"/>
                  <a:pt x="1553680" y="1657869"/>
                  <a:pt x="1565564" y="1666357"/>
                </a:cubicBezTo>
                <a:cubicBezTo>
                  <a:pt x="1589331" y="1683334"/>
                  <a:pt x="1648691" y="1694066"/>
                  <a:pt x="1648691" y="1694066"/>
                </a:cubicBezTo>
                <a:cubicBezTo>
                  <a:pt x="1667566" y="1706650"/>
                  <a:pt x="1704804" y="1727551"/>
                  <a:pt x="1717964" y="1749484"/>
                </a:cubicBezTo>
                <a:cubicBezTo>
                  <a:pt x="1725478" y="1762007"/>
                  <a:pt x="1725287" y="1777986"/>
                  <a:pt x="1731818" y="1791048"/>
                </a:cubicBezTo>
                <a:cubicBezTo>
                  <a:pt x="1754909" y="1837230"/>
                  <a:pt x="1759527" y="1832612"/>
                  <a:pt x="1801091" y="1860321"/>
                </a:cubicBezTo>
                <a:cubicBezTo>
                  <a:pt x="1872483" y="1967407"/>
                  <a:pt x="1778655" y="1814349"/>
                  <a:pt x="1842654" y="1985012"/>
                </a:cubicBezTo>
                <a:cubicBezTo>
                  <a:pt x="1853521" y="2013991"/>
                  <a:pt x="1888347" y="2018715"/>
                  <a:pt x="1911927" y="2026575"/>
                </a:cubicBezTo>
                <a:cubicBezTo>
                  <a:pt x="1921163" y="2040430"/>
                  <a:pt x="1933789" y="2052548"/>
                  <a:pt x="1939636" y="2068139"/>
                </a:cubicBezTo>
                <a:cubicBezTo>
                  <a:pt x="1972199" y="2154972"/>
                  <a:pt x="1929510" y="2116947"/>
                  <a:pt x="1981200" y="2178975"/>
                </a:cubicBezTo>
                <a:cubicBezTo>
                  <a:pt x="1993743" y="2194027"/>
                  <a:pt x="2005636" y="2211024"/>
                  <a:pt x="2022764" y="2220539"/>
                </a:cubicBezTo>
                <a:cubicBezTo>
                  <a:pt x="2048296" y="2234724"/>
                  <a:pt x="2105891" y="2248248"/>
                  <a:pt x="2105891" y="2248248"/>
                </a:cubicBezTo>
                <a:cubicBezTo>
                  <a:pt x="2119745" y="2262103"/>
                  <a:pt x="2136586" y="2273509"/>
                  <a:pt x="2147454" y="2289812"/>
                </a:cubicBezTo>
                <a:cubicBezTo>
                  <a:pt x="2155555" y="2301963"/>
                  <a:pt x="2150982" y="2321049"/>
                  <a:pt x="2161309" y="2331375"/>
                </a:cubicBezTo>
                <a:cubicBezTo>
                  <a:pt x="2171636" y="2341702"/>
                  <a:pt x="2190107" y="2338138"/>
                  <a:pt x="2202873" y="2345230"/>
                </a:cubicBezTo>
                <a:cubicBezTo>
                  <a:pt x="2231984" y="2361403"/>
                  <a:pt x="2258291" y="2382175"/>
                  <a:pt x="2286000" y="2400648"/>
                </a:cubicBezTo>
                <a:lnTo>
                  <a:pt x="2327564" y="2428357"/>
                </a:lnTo>
                <a:lnTo>
                  <a:pt x="2369127" y="2456066"/>
                </a:lnTo>
                <a:cubicBezTo>
                  <a:pt x="2378363" y="2469921"/>
                  <a:pt x="2404282" y="2482737"/>
                  <a:pt x="2396836" y="2497630"/>
                </a:cubicBezTo>
                <a:cubicBezTo>
                  <a:pt x="2390305" y="2510692"/>
                  <a:pt x="2360264" y="2497500"/>
                  <a:pt x="2355273" y="2483775"/>
                </a:cubicBezTo>
                <a:cubicBezTo>
                  <a:pt x="2339412" y="2440157"/>
                  <a:pt x="2347982" y="2391176"/>
                  <a:pt x="2341418" y="2345230"/>
                </a:cubicBezTo>
                <a:cubicBezTo>
                  <a:pt x="2338725" y="2326380"/>
                  <a:pt x="2340103" y="2304142"/>
                  <a:pt x="2327564" y="2289812"/>
                </a:cubicBezTo>
                <a:cubicBezTo>
                  <a:pt x="2305634" y="2264749"/>
                  <a:pt x="2272145" y="2252866"/>
                  <a:pt x="2244436" y="2234393"/>
                </a:cubicBezTo>
                <a:lnTo>
                  <a:pt x="2202873" y="2206684"/>
                </a:lnTo>
                <a:cubicBezTo>
                  <a:pt x="2193637" y="2192830"/>
                  <a:pt x="2185566" y="2178123"/>
                  <a:pt x="2175164" y="2165121"/>
                </a:cubicBezTo>
                <a:cubicBezTo>
                  <a:pt x="2167004" y="2154921"/>
                  <a:pt x="2154175" y="2148613"/>
                  <a:pt x="2147454" y="2137412"/>
                </a:cubicBezTo>
                <a:cubicBezTo>
                  <a:pt x="2139940" y="2124889"/>
                  <a:pt x="2143927" y="2106175"/>
                  <a:pt x="2133600" y="2095848"/>
                </a:cubicBezTo>
                <a:cubicBezTo>
                  <a:pt x="2110052" y="2072300"/>
                  <a:pt x="2078182" y="2058903"/>
                  <a:pt x="2050473" y="2040430"/>
                </a:cubicBezTo>
                <a:lnTo>
                  <a:pt x="2008909" y="2012721"/>
                </a:lnTo>
                <a:cubicBezTo>
                  <a:pt x="1999673" y="1998866"/>
                  <a:pt x="1987963" y="1986373"/>
                  <a:pt x="1981200" y="1971157"/>
                </a:cubicBezTo>
                <a:cubicBezTo>
                  <a:pt x="1954032" y="1910029"/>
                  <a:pt x="1964815" y="1876686"/>
                  <a:pt x="1911927" y="1832612"/>
                </a:cubicBezTo>
                <a:cubicBezTo>
                  <a:pt x="1900708" y="1823263"/>
                  <a:pt x="1884218" y="1823375"/>
                  <a:pt x="1870364" y="1818757"/>
                </a:cubicBezTo>
                <a:cubicBezTo>
                  <a:pt x="1861127" y="1809521"/>
                  <a:pt x="1853523" y="1798294"/>
                  <a:pt x="1842654" y="1791048"/>
                </a:cubicBezTo>
                <a:cubicBezTo>
                  <a:pt x="1825470" y="1779592"/>
                  <a:pt x="1801840" y="1777943"/>
                  <a:pt x="1787236" y="1763339"/>
                </a:cubicBezTo>
                <a:cubicBezTo>
                  <a:pt x="1776909" y="1753012"/>
                  <a:pt x="1779913" y="1734837"/>
                  <a:pt x="1773382" y="1721775"/>
                </a:cubicBezTo>
                <a:cubicBezTo>
                  <a:pt x="1765936" y="1706882"/>
                  <a:pt x="1757447" y="1691986"/>
                  <a:pt x="1745673" y="1680212"/>
                </a:cubicBezTo>
                <a:cubicBezTo>
                  <a:pt x="1733899" y="1668438"/>
                  <a:pt x="1717111" y="1662905"/>
                  <a:pt x="1704109" y="1652503"/>
                </a:cubicBezTo>
                <a:cubicBezTo>
                  <a:pt x="1649771" y="1609032"/>
                  <a:pt x="1707018" y="1634999"/>
                  <a:pt x="1634836" y="1610939"/>
                </a:cubicBezTo>
                <a:cubicBezTo>
                  <a:pt x="1609872" y="1585974"/>
                  <a:pt x="1580030" y="1561565"/>
                  <a:pt x="1565564" y="1527812"/>
                </a:cubicBezTo>
                <a:cubicBezTo>
                  <a:pt x="1558063" y="1510310"/>
                  <a:pt x="1556940" y="1490702"/>
                  <a:pt x="1551709" y="1472393"/>
                </a:cubicBezTo>
                <a:cubicBezTo>
                  <a:pt x="1543709" y="1444394"/>
                  <a:pt x="1533275" y="1409505"/>
                  <a:pt x="1510145" y="1389266"/>
                </a:cubicBezTo>
                <a:cubicBezTo>
                  <a:pt x="1451513" y="1337963"/>
                  <a:pt x="1442540" y="1339022"/>
                  <a:pt x="1385454" y="1319993"/>
                </a:cubicBezTo>
                <a:cubicBezTo>
                  <a:pt x="1380836" y="1306139"/>
                  <a:pt x="1381926" y="1288756"/>
                  <a:pt x="1371600" y="1278430"/>
                </a:cubicBezTo>
                <a:cubicBezTo>
                  <a:pt x="1361273" y="1268103"/>
                  <a:pt x="1338524" y="1276459"/>
                  <a:pt x="1330036" y="1264575"/>
                </a:cubicBezTo>
                <a:cubicBezTo>
                  <a:pt x="1249217" y="1151429"/>
                  <a:pt x="1354282" y="1198767"/>
                  <a:pt x="1260764" y="1167593"/>
                </a:cubicBezTo>
                <a:cubicBezTo>
                  <a:pt x="1211376" y="1118206"/>
                  <a:pt x="1255922" y="1156910"/>
                  <a:pt x="1177636" y="1112175"/>
                </a:cubicBezTo>
                <a:cubicBezTo>
                  <a:pt x="1102437" y="1069204"/>
                  <a:pt x="1170714" y="1096012"/>
                  <a:pt x="1094509" y="1070612"/>
                </a:cubicBezTo>
                <a:cubicBezTo>
                  <a:pt x="1063644" y="1050035"/>
                  <a:pt x="1047800" y="1043398"/>
                  <a:pt x="1025236" y="1015193"/>
                </a:cubicBezTo>
                <a:cubicBezTo>
                  <a:pt x="1014834" y="1002191"/>
                  <a:pt x="1009301" y="985404"/>
                  <a:pt x="997527" y="973630"/>
                </a:cubicBezTo>
                <a:cubicBezTo>
                  <a:pt x="985753" y="961856"/>
                  <a:pt x="968966" y="956323"/>
                  <a:pt x="955964" y="945921"/>
                </a:cubicBezTo>
                <a:cubicBezTo>
                  <a:pt x="945764" y="937761"/>
                  <a:pt x="938454" y="926372"/>
                  <a:pt x="928254" y="918212"/>
                </a:cubicBezTo>
                <a:cubicBezTo>
                  <a:pt x="915252" y="907810"/>
                  <a:pt x="899693" y="900905"/>
                  <a:pt x="886691" y="890503"/>
                </a:cubicBezTo>
                <a:cubicBezTo>
                  <a:pt x="787991" y="811541"/>
                  <a:pt x="945336" y="920362"/>
                  <a:pt x="817418" y="835084"/>
                </a:cubicBezTo>
                <a:cubicBezTo>
                  <a:pt x="785996" y="709393"/>
                  <a:pt x="833574" y="859316"/>
                  <a:pt x="734291" y="710393"/>
                </a:cubicBezTo>
                <a:cubicBezTo>
                  <a:pt x="725055" y="696539"/>
                  <a:pt x="719374" y="679490"/>
                  <a:pt x="706582" y="668830"/>
                </a:cubicBezTo>
                <a:cubicBezTo>
                  <a:pt x="690716" y="655608"/>
                  <a:pt x="670340" y="648791"/>
                  <a:pt x="651164" y="641121"/>
                </a:cubicBezTo>
                <a:cubicBezTo>
                  <a:pt x="624045" y="630273"/>
                  <a:pt x="568036" y="613412"/>
                  <a:pt x="568036" y="613412"/>
                </a:cubicBezTo>
                <a:cubicBezTo>
                  <a:pt x="549563" y="585703"/>
                  <a:pt x="540327" y="548757"/>
                  <a:pt x="512618" y="530284"/>
                </a:cubicBezTo>
                <a:lnTo>
                  <a:pt x="429491" y="474866"/>
                </a:lnTo>
                <a:cubicBezTo>
                  <a:pt x="420255" y="461012"/>
                  <a:pt x="414313" y="444268"/>
                  <a:pt x="401782" y="433303"/>
                </a:cubicBezTo>
                <a:cubicBezTo>
                  <a:pt x="376719" y="411373"/>
                  <a:pt x="318654" y="377884"/>
                  <a:pt x="318654" y="377884"/>
                </a:cubicBezTo>
                <a:cubicBezTo>
                  <a:pt x="285712" y="279056"/>
                  <a:pt x="332423" y="398539"/>
                  <a:pt x="263236" y="294757"/>
                </a:cubicBezTo>
                <a:cubicBezTo>
                  <a:pt x="221013" y="231422"/>
                  <a:pt x="286988" y="265728"/>
                  <a:pt x="207818" y="239339"/>
                </a:cubicBezTo>
                <a:cubicBezTo>
                  <a:pt x="193963" y="230103"/>
                  <a:pt x="181147" y="219077"/>
                  <a:pt x="166254" y="211630"/>
                </a:cubicBezTo>
                <a:cubicBezTo>
                  <a:pt x="153192" y="205099"/>
                  <a:pt x="136095" y="206898"/>
                  <a:pt x="124691" y="197775"/>
                </a:cubicBezTo>
                <a:cubicBezTo>
                  <a:pt x="111689" y="187373"/>
                  <a:pt x="81186" y="161477"/>
                  <a:pt x="96982" y="156212"/>
                </a:cubicBezTo>
                <a:cubicBezTo>
                  <a:pt x="120575" y="148348"/>
                  <a:pt x="143163" y="174685"/>
                  <a:pt x="166254" y="183921"/>
                </a:cubicBezTo>
                <a:cubicBezTo>
                  <a:pt x="180109" y="197775"/>
                  <a:pt x="191515" y="214616"/>
                  <a:pt x="207818" y="225484"/>
                </a:cubicBezTo>
                <a:cubicBezTo>
                  <a:pt x="219969" y="233585"/>
                  <a:pt x="236320" y="232808"/>
                  <a:pt x="249382" y="239339"/>
                </a:cubicBezTo>
                <a:cubicBezTo>
                  <a:pt x="264275" y="246786"/>
                  <a:pt x="277091" y="257812"/>
                  <a:pt x="290945" y="267048"/>
                </a:cubicBezTo>
                <a:cubicBezTo>
                  <a:pt x="309418" y="294757"/>
                  <a:pt x="318655" y="331702"/>
                  <a:pt x="346364" y="350175"/>
                </a:cubicBezTo>
                <a:lnTo>
                  <a:pt x="429491" y="405593"/>
                </a:lnTo>
                <a:cubicBezTo>
                  <a:pt x="443345" y="414829"/>
                  <a:pt x="459280" y="421529"/>
                  <a:pt x="471054" y="433303"/>
                </a:cubicBezTo>
                <a:cubicBezTo>
                  <a:pt x="551674" y="513920"/>
                  <a:pt x="435459" y="401332"/>
                  <a:pt x="540327" y="488721"/>
                </a:cubicBezTo>
                <a:cubicBezTo>
                  <a:pt x="647002" y="577616"/>
                  <a:pt x="520261" y="489197"/>
                  <a:pt x="623454" y="557993"/>
                </a:cubicBezTo>
                <a:cubicBezTo>
                  <a:pt x="641927" y="585702"/>
                  <a:pt x="651164" y="622648"/>
                  <a:pt x="678873" y="641121"/>
                </a:cubicBezTo>
                <a:cubicBezTo>
                  <a:pt x="774151" y="704640"/>
                  <a:pt x="730407" y="686008"/>
                  <a:pt x="803564" y="710393"/>
                </a:cubicBezTo>
                <a:cubicBezTo>
                  <a:pt x="889856" y="796688"/>
                  <a:pt x="764930" y="680020"/>
                  <a:pt x="872836" y="751957"/>
                </a:cubicBezTo>
                <a:cubicBezTo>
                  <a:pt x="889139" y="762825"/>
                  <a:pt x="899348" y="780978"/>
                  <a:pt x="914400" y="793521"/>
                </a:cubicBezTo>
                <a:cubicBezTo>
                  <a:pt x="938953" y="813982"/>
                  <a:pt x="983484" y="836983"/>
                  <a:pt x="1011382" y="848939"/>
                </a:cubicBezTo>
                <a:cubicBezTo>
                  <a:pt x="1024805" y="854692"/>
                  <a:pt x="1039091" y="858175"/>
                  <a:pt x="1052945" y="862793"/>
                </a:cubicBezTo>
                <a:cubicBezTo>
                  <a:pt x="1062181" y="872030"/>
                  <a:pt x="1069453" y="883782"/>
                  <a:pt x="1080654" y="890503"/>
                </a:cubicBezTo>
                <a:cubicBezTo>
                  <a:pt x="1093177" y="898017"/>
                  <a:pt x="1113730" y="892473"/>
                  <a:pt x="1122218" y="904357"/>
                </a:cubicBezTo>
                <a:cubicBezTo>
                  <a:pt x="1139195" y="928124"/>
                  <a:pt x="1133726" y="963182"/>
                  <a:pt x="1149927" y="987484"/>
                </a:cubicBezTo>
                <a:lnTo>
                  <a:pt x="1205345" y="1070612"/>
                </a:lnTo>
                <a:cubicBezTo>
                  <a:pt x="1209963" y="1089085"/>
                  <a:pt x="1206661" y="1111700"/>
                  <a:pt x="1219200" y="1126030"/>
                </a:cubicBezTo>
                <a:cubicBezTo>
                  <a:pt x="1241130" y="1151092"/>
                  <a:pt x="1275685" y="1161467"/>
                  <a:pt x="1302327" y="1181448"/>
                </a:cubicBezTo>
                <a:cubicBezTo>
                  <a:pt x="1320800" y="1195303"/>
                  <a:pt x="1340582" y="1207565"/>
                  <a:pt x="1357745" y="1223012"/>
                </a:cubicBezTo>
                <a:cubicBezTo>
                  <a:pt x="1386872" y="1249226"/>
                  <a:pt x="1417361" y="1274790"/>
                  <a:pt x="1440873" y="1306139"/>
                </a:cubicBezTo>
                <a:cubicBezTo>
                  <a:pt x="1494192" y="1377232"/>
                  <a:pt x="1466108" y="1345229"/>
                  <a:pt x="1524000" y="1403121"/>
                </a:cubicBezTo>
                <a:cubicBezTo>
                  <a:pt x="1537718" y="1444275"/>
                  <a:pt x="1546486" y="1494880"/>
                  <a:pt x="1579418" y="1527812"/>
                </a:cubicBezTo>
                <a:cubicBezTo>
                  <a:pt x="1591192" y="1539586"/>
                  <a:pt x="1607127" y="1546285"/>
                  <a:pt x="1620982" y="1555521"/>
                </a:cubicBezTo>
                <a:cubicBezTo>
                  <a:pt x="1625600" y="1569375"/>
                  <a:pt x="1626348" y="1585200"/>
                  <a:pt x="1634836" y="1597084"/>
                </a:cubicBezTo>
                <a:cubicBezTo>
                  <a:pt x="1665379" y="1639845"/>
                  <a:pt x="1691876" y="1653584"/>
                  <a:pt x="1731818" y="1680212"/>
                </a:cubicBezTo>
                <a:cubicBezTo>
                  <a:pt x="1810328" y="1797975"/>
                  <a:pt x="1681016" y="1615555"/>
                  <a:pt x="1842654" y="1777193"/>
                </a:cubicBezTo>
                <a:cubicBezTo>
                  <a:pt x="1856509" y="1791048"/>
                  <a:pt x="1868752" y="1806728"/>
                  <a:pt x="1884218" y="1818757"/>
                </a:cubicBezTo>
                <a:cubicBezTo>
                  <a:pt x="1910505" y="1839203"/>
                  <a:pt x="1939636" y="1855702"/>
                  <a:pt x="1967345" y="1874175"/>
                </a:cubicBezTo>
                <a:cubicBezTo>
                  <a:pt x="2026092" y="1913339"/>
                  <a:pt x="1994018" y="1894439"/>
                  <a:pt x="2064327" y="1929593"/>
                </a:cubicBezTo>
                <a:cubicBezTo>
                  <a:pt x="2150618" y="2015887"/>
                  <a:pt x="2025694" y="1899220"/>
                  <a:pt x="2133600" y="1971157"/>
                </a:cubicBezTo>
                <a:cubicBezTo>
                  <a:pt x="2149903" y="1982025"/>
                  <a:pt x="2161309" y="1998866"/>
                  <a:pt x="2175164" y="2012721"/>
                </a:cubicBezTo>
                <a:cubicBezTo>
                  <a:pt x="2209985" y="2117186"/>
                  <a:pt x="2163015" y="1988423"/>
                  <a:pt x="2216727" y="2095848"/>
                </a:cubicBezTo>
                <a:cubicBezTo>
                  <a:pt x="2274085" y="2210563"/>
                  <a:pt x="2178885" y="2059868"/>
                  <a:pt x="2258291" y="2178975"/>
                </a:cubicBezTo>
                <a:cubicBezTo>
                  <a:pt x="2262909" y="2197448"/>
                  <a:pt x="2263630" y="2217362"/>
                  <a:pt x="2272145" y="2234393"/>
                </a:cubicBezTo>
                <a:cubicBezTo>
                  <a:pt x="2277987" y="2246076"/>
                  <a:pt x="2291694" y="2251903"/>
                  <a:pt x="2299854" y="2262103"/>
                </a:cubicBezTo>
                <a:cubicBezTo>
                  <a:pt x="2310256" y="2275105"/>
                  <a:pt x="2318327" y="2289812"/>
                  <a:pt x="2327564" y="2303666"/>
                </a:cubicBezTo>
                <a:cubicBezTo>
                  <a:pt x="2322946" y="2317521"/>
                  <a:pt x="2326771" y="2338699"/>
                  <a:pt x="2313709" y="2345230"/>
                </a:cubicBezTo>
                <a:cubicBezTo>
                  <a:pt x="2278437" y="2362866"/>
                  <a:pt x="2255062" y="2301619"/>
                  <a:pt x="2244436" y="2289812"/>
                </a:cubicBezTo>
                <a:cubicBezTo>
                  <a:pt x="2213852" y="2255830"/>
                  <a:pt x="2147454" y="2192830"/>
                  <a:pt x="2147454" y="2192830"/>
                </a:cubicBezTo>
                <a:cubicBezTo>
                  <a:pt x="2115689" y="2097531"/>
                  <a:pt x="2159137" y="2213276"/>
                  <a:pt x="2092036" y="2095848"/>
                </a:cubicBezTo>
                <a:cubicBezTo>
                  <a:pt x="2084790" y="2083168"/>
                  <a:pt x="2088509" y="2064611"/>
                  <a:pt x="2078182" y="2054284"/>
                </a:cubicBezTo>
                <a:cubicBezTo>
                  <a:pt x="2054634" y="2030736"/>
                  <a:pt x="2022763" y="2017339"/>
                  <a:pt x="1995054" y="1998866"/>
                </a:cubicBezTo>
                <a:lnTo>
                  <a:pt x="1953491" y="1971157"/>
                </a:lnTo>
                <a:cubicBezTo>
                  <a:pt x="1939636" y="1961921"/>
                  <a:pt x="1923701" y="1955222"/>
                  <a:pt x="1911927" y="1943448"/>
                </a:cubicBezTo>
                <a:cubicBezTo>
                  <a:pt x="1888836" y="1920357"/>
                  <a:pt x="1869825" y="1892289"/>
                  <a:pt x="1842654" y="1874175"/>
                </a:cubicBezTo>
                <a:lnTo>
                  <a:pt x="1759527" y="1818757"/>
                </a:lnTo>
                <a:cubicBezTo>
                  <a:pt x="1693060" y="1719055"/>
                  <a:pt x="1787182" y="1841810"/>
                  <a:pt x="1648691" y="1749484"/>
                </a:cubicBezTo>
                <a:cubicBezTo>
                  <a:pt x="1513605" y="1659428"/>
                  <a:pt x="1723494" y="1800462"/>
                  <a:pt x="1551709" y="1680212"/>
                </a:cubicBezTo>
                <a:cubicBezTo>
                  <a:pt x="1524427" y="1661114"/>
                  <a:pt x="1500175" y="1635324"/>
                  <a:pt x="1468582" y="1624793"/>
                </a:cubicBezTo>
                <a:lnTo>
                  <a:pt x="1427018" y="1610939"/>
                </a:lnTo>
                <a:cubicBezTo>
                  <a:pt x="1387773" y="1493199"/>
                  <a:pt x="1442507" y="1636752"/>
                  <a:pt x="1385454" y="1541666"/>
                </a:cubicBezTo>
                <a:cubicBezTo>
                  <a:pt x="1377940" y="1529143"/>
                  <a:pt x="1378131" y="1513165"/>
                  <a:pt x="1371600" y="1500103"/>
                </a:cubicBezTo>
                <a:cubicBezTo>
                  <a:pt x="1361469" y="1479841"/>
                  <a:pt x="1311743" y="1415676"/>
                  <a:pt x="1302327" y="1403121"/>
                </a:cubicBezTo>
                <a:cubicBezTo>
                  <a:pt x="1297709" y="1389266"/>
                  <a:pt x="1298800" y="1371884"/>
                  <a:pt x="1288473" y="1361557"/>
                </a:cubicBezTo>
                <a:cubicBezTo>
                  <a:pt x="1278146" y="1351230"/>
                  <a:pt x="1259432" y="1355217"/>
                  <a:pt x="1246909" y="1347703"/>
                </a:cubicBezTo>
                <a:cubicBezTo>
                  <a:pt x="1235708" y="1340982"/>
                  <a:pt x="1230068" y="1327239"/>
                  <a:pt x="1219200" y="1319993"/>
                </a:cubicBezTo>
                <a:cubicBezTo>
                  <a:pt x="1202016" y="1308537"/>
                  <a:pt x="1182255" y="1301520"/>
                  <a:pt x="1163782" y="1292284"/>
                </a:cubicBezTo>
                <a:cubicBezTo>
                  <a:pt x="1142851" y="1229494"/>
                  <a:pt x="1162143" y="1252115"/>
                  <a:pt x="1080654" y="1223012"/>
                </a:cubicBezTo>
                <a:cubicBezTo>
                  <a:pt x="1039395" y="1208276"/>
                  <a:pt x="955964" y="1181448"/>
                  <a:pt x="955964" y="1181448"/>
                </a:cubicBezTo>
                <a:cubicBezTo>
                  <a:pt x="946727" y="1167593"/>
                  <a:pt x="935701" y="1154777"/>
                  <a:pt x="928254" y="1139884"/>
                </a:cubicBezTo>
                <a:cubicBezTo>
                  <a:pt x="896549" y="1076474"/>
                  <a:pt x="939843" y="1109911"/>
                  <a:pt x="872836" y="1042903"/>
                </a:cubicBezTo>
                <a:cubicBezTo>
                  <a:pt x="845976" y="1016043"/>
                  <a:pt x="823517" y="1012608"/>
                  <a:pt x="789709" y="1001339"/>
                </a:cubicBezTo>
                <a:cubicBezTo>
                  <a:pt x="752764" y="978248"/>
                  <a:pt x="717841" y="951550"/>
                  <a:pt x="678873" y="932066"/>
                </a:cubicBezTo>
                <a:cubicBezTo>
                  <a:pt x="644993" y="915126"/>
                  <a:pt x="611266" y="901128"/>
                  <a:pt x="581891" y="876648"/>
                </a:cubicBezTo>
                <a:cubicBezTo>
                  <a:pt x="566839" y="864105"/>
                  <a:pt x="554182" y="848939"/>
                  <a:pt x="540327" y="835084"/>
                </a:cubicBezTo>
                <a:cubicBezTo>
                  <a:pt x="535709" y="821230"/>
                  <a:pt x="533004" y="806583"/>
                  <a:pt x="526473" y="793521"/>
                </a:cubicBezTo>
                <a:cubicBezTo>
                  <a:pt x="519026" y="778628"/>
                  <a:pt x="504611" y="767548"/>
                  <a:pt x="498764" y="751957"/>
                </a:cubicBezTo>
                <a:cubicBezTo>
                  <a:pt x="468530" y="671334"/>
                  <a:pt x="506253" y="695939"/>
                  <a:pt x="457200" y="627266"/>
                </a:cubicBezTo>
                <a:cubicBezTo>
                  <a:pt x="445812" y="611322"/>
                  <a:pt x="428387" y="600579"/>
                  <a:pt x="415636" y="585703"/>
                </a:cubicBezTo>
                <a:cubicBezTo>
                  <a:pt x="400609" y="568171"/>
                  <a:pt x="389100" y="547816"/>
                  <a:pt x="374073" y="530284"/>
                </a:cubicBezTo>
                <a:cubicBezTo>
                  <a:pt x="334947" y="484637"/>
                  <a:pt x="299208" y="471941"/>
                  <a:pt x="277091" y="405593"/>
                </a:cubicBezTo>
                <a:cubicBezTo>
                  <a:pt x="272473" y="391739"/>
                  <a:pt x="266778" y="378198"/>
                  <a:pt x="263236" y="364030"/>
                </a:cubicBezTo>
                <a:cubicBezTo>
                  <a:pt x="257525" y="341185"/>
                  <a:pt x="257650" y="316806"/>
                  <a:pt x="249382" y="294757"/>
                </a:cubicBezTo>
                <a:cubicBezTo>
                  <a:pt x="243535" y="279166"/>
                  <a:pt x="229120" y="268086"/>
                  <a:pt x="221673" y="253193"/>
                </a:cubicBezTo>
                <a:cubicBezTo>
                  <a:pt x="215142" y="240131"/>
                  <a:pt x="193214" y="211630"/>
                  <a:pt x="207818" y="211630"/>
                </a:cubicBezTo>
                <a:cubicBezTo>
                  <a:pt x="227411" y="211630"/>
                  <a:pt x="234506" y="240442"/>
                  <a:pt x="249382" y="253193"/>
                </a:cubicBezTo>
                <a:cubicBezTo>
                  <a:pt x="266914" y="268220"/>
                  <a:pt x="287268" y="279730"/>
                  <a:pt x="304800" y="294757"/>
                </a:cubicBezTo>
                <a:cubicBezTo>
                  <a:pt x="319676" y="307508"/>
                  <a:pt x="331312" y="323778"/>
                  <a:pt x="346364" y="336321"/>
                </a:cubicBezTo>
                <a:cubicBezTo>
                  <a:pt x="359156" y="346981"/>
                  <a:pt x="375285" y="353194"/>
                  <a:pt x="387927" y="364030"/>
                </a:cubicBezTo>
                <a:cubicBezTo>
                  <a:pt x="471602" y="435751"/>
                  <a:pt x="408538" y="407845"/>
                  <a:pt x="484909" y="433303"/>
                </a:cubicBezTo>
                <a:cubicBezTo>
                  <a:pt x="547127" y="495519"/>
                  <a:pt x="507885" y="468670"/>
                  <a:pt x="609600" y="502575"/>
                </a:cubicBezTo>
                <a:lnTo>
                  <a:pt x="651164" y="516430"/>
                </a:lnTo>
                <a:lnTo>
                  <a:pt x="692727" y="530284"/>
                </a:lnTo>
                <a:cubicBezTo>
                  <a:pt x="706582" y="544139"/>
                  <a:pt x="723423" y="555545"/>
                  <a:pt x="734291" y="571848"/>
                </a:cubicBezTo>
                <a:cubicBezTo>
                  <a:pt x="742392" y="583999"/>
                  <a:pt x="741614" y="600350"/>
                  <a:pt x="748145" y="613412"/>
                </a:cubicBezTo>
                <a:cubicBezTo>
                  <a:pt x="755591" y="628305"/>
                  <a:pt x="768407" y="640082"/>
                  <a:pt x="775854" y="654975"/>
                </a:cubicBezTo>
                <a:cubicBezTo>
                  <a:pt x="782385" y="668037"/>
                  <a:pt x="780586" y="685135"/>
                  <a:pt x="789709" y="696539"/>
                </a:cubicBezTo>
                <a:cubicBezTo>
                  <a:pt x="800111" y="709541"/>
                  <a:pt x="817418" y="715012"/>
                  <a:pt x="831273" y="724248"/>
                </a:cubicBezTo>
                <a:cubicBezTo>
                  <a:pt x="845127" y="742721"/>
                  <a:pt x="857809" y="762134"/>
                  <a:pt x="872836" y="779666"/>
                </a:cubicBezTo>
                <a:cubicBezTo>
                  <a:pt x="911959" y="825310"/>
                  <a:pt x="947704" y="838017"/>
                  <a:pt x="969818" y="904357"/>
                </a:cubicBezTo>
                <a:cubicBezTo>
                  <a:pt x="984256" y="947669"/>
                  <a:pt x="998258" y="1001826"/>
                  <a:pt x="1039091" y="1029048"/>
                </a:cubicBezTo>
                <a:cubicBezTo>
                  <a:pt x="1140352" y="1096556"/>
                  <a:pt x="1013028" y="1014155"/>
                  <a:pt x="1136073" y="1084466"/>
                </a:cubicBezTo>
                <a:cubicBezTo>
                  <a:pt x="1169992" y="1103848"/>
                  <a:pt x="1194041" y="1122989"/>
                  <a:pt x="1219200" y="1153739"/>
                </a:cubicBezTo>
                <a:cubicBezTo>
                  <a:pt x="1248444" y="1189482"/>
                  <a:pt x="1302327" y="1264575"/>
                  <a:pt x="1302327" y="1264575"/>
                </a:cubicBezTo>
                <a:cubicBezTo>
                  <a:pt x="1326713" y="1337732"/>
                  <a:pt x="1304031" y="1298038"/>
                  <a:pt x="1399309" y="1361557"/>
                </a:cubicBezTo>
                <a:lnTo>
                  <a:pt x="1440873" y="1389266"/>
                </a:lnTo>
                <a:lnTo>
                  <a:pt x="1482436" y="1416975"/>
                </a:lnTo>
                <a:cubicBezTo>
                  <a:pt x="1500909" y="1444684"/>
                  <a:pt x="1527323" y="1468510"/>
                  <a:pt x="1537854" y="1500103"/>
                </a:cubicBezTo>
                <a:cubicBezTo>
                  <a:pt x="1547091" y="1527812"/>
                  <a:pt x="1539440" y="1570168"/>
                  <a:pt x="1565564" y="1583230"/>
                </a:cubicBezTo>
                <a:cubicBezTo>
                  <a:pt x="1609491" y="1605193"/>
                  <a:pt x="1649658" y="1623506"/>
                  <a:pt x="1690254" y="1652503"/>
                </a:cubicBezTo>
                <a:cubicBezTo>
                  <a:pt x="1700883" y="1660095"/>
                  <a:pt x="1707764" y="1672052"/>
                  <a:pt x="1717964" y="1680212"/>
                </a:cubicBezTo>
                <a:cubicBezTo>
                  <a:pt x="1730966" y="1690614"/>
                  <a:pt x="1746735" y="1697261"/>
                  <a:pt x="1759527" y="1707921"/>
                </a:cubicBezTo>
                <a:cubicBezTo>
                  <a:pt x="1774579" y="1720464"/>
                  <a:pt x="1785147" y="1738096"/>
                  <a:pt x="1801091" y="1749484"/>
                </a:cubicBezTo>
                <a:cubicBezTo>
                  <a:pt x="1817897" y="1761488"/>
                  <a:pt x="1838036" y="1767957"/>
                  <a:pt x="1856509" y="1777193"/>
                </a:cubicBezTo>
                <a:cubicBezTo>
                  <a:pt x="1910631" y="1831317"/>
                  <a:pt x="1853841" y="1782787"/>
                  <a:pt x="1925782" y="1818757"/>
                </a:cubicBezTo>
                <a:cubicBezTo>
                  <a:pt x="1940675" y="1826203"/>
                  <a:pt x="1951697" y="1840776"/>
                  <a:pt x="1967345" y="1846466"/>
                </a:cubicBezTo>
                <a:cubicBezTo>
                  <a:pt x="2003135" y="1859480"/>
                  <a:pt x="2078182" y="1874175"/>
                  <a:pt x="2078182" y="1874175"/>
                </a:cubicBezTo>
                <a:cubicBezTo>
                  <a:pt x="2096655" y="1901884"/>
                  <a:pt x="2113618" y="1930661"/>
                  <a:pt x="2133600" y="1957303"/>
                </a:cubicBezTo>
                <a:cubicBezTo>
                  <a:pt x="2147455" y="1975776"/>
                  <a:pt x="2164837" y="1992068"/>
                  <a:pt x="2175164" y="2012721"/>
                </a:cubicBezTo>
                <a:cubicBezTo>
                  <a:pt x="2249132" y="2160655"/>
                  <a:pt x="2210330" y="2114490"/>
                  <a:pt x="2258291" y="2234393"/>
                </a:cubicBezTo>
                <a:cubicBezTo>
                  <a:pt x="2291424" y="2317226"/>
                  <a:pt x="2278136" y="2280072"/>
                  <a:pt x="2299854" y="2345230"/>
                </a:cubicBezTo>
                <a:cubicBezTo>
                  <a:pt x="2286000" y="2349848"/>
                  <a:pt x="2272895" y="2359084"/>
                  <a:pt x="2258291" y="2359084"/>
                </a:cubicBezTo>
                <a:cubicBezTo>
                  <a:pt x="2212461" y="2359084"/>
                  <a:pt x="2197598" y="2323464"/>
                  <a:pt x="2175164" y="2289812"/>
                </a:cubicBezTo>
                <a:cubicBezTo>
                  <a:pt x="2150997" y="2253561"/>
                  <a:pt x="2119669" y="2220307"/>
                  <a:pt x="2105891" y="2178975"/>
                </a:cubicBezTo>
                <a:cubicBezTo>
                  <a:pt x="2101273" y="2165121"/>
                  <a:pt x="2102362" y="2147738"/>
                  <a:pt x="2092036" y="2137412"/>
                </a:cubicBezTo>
                <a:cubicBezTo>
                  <a:pt x="2081710" y="2127086"/>
                  <a:pt x="2064327" y="2128175"/>
                  <a:pt x="2050473" y="2123557"/>
                </a:cubicBezTo>
                <a:cubicBezTo>
                  <a:pt x="2036618" y="2109702"/>
                  <a:pt x="2024853" y="2093381"/>
                  <a:pt x="2008909" y="2081993"/>
                </a:cubicBezTo>
                <a:cubicBezTo>
                  <a:pt x="1992103" y="2069989"/>
                  <a:pt x="1968095" y="2068888"/>
                  <a:pt x="1953491" y="2054284"/>
                </a:cubicBezTo>
                <a:cubicBezTo>
                  <a:pt x="1929943" y="2030736"/>
                  <a:pt x="1921621" y="1994705"/>
                  <a:pt x="1898073" y="1971157"/>
                </a:cubicBezTo>
                <a:cubicBezTo>
                  <a:pt x="1884218" y="1957302"/>
                  <a:pt x="1869052" y="1944645"/>
                  <a:pt x="1856509" y="1929593"/>
                </a:cubicBezTo>
                <a:cubicBezTo>
                  <a:pt x="1822300" y="1888542"/>
                  <a:pt x="1839918" y="1882899"/>
                  <a:pt x="1787236" y="1860321"/>
                </a:cubicBezTo>
                <a:cubicBezTo>
                  <a:pt x="1769734" y="1852820"/>
                  <a:pt x="1750291" y="1851084"/>
                  <a:pt x="1731818" y="1846466"/>
                </a:cubicBezTo>
                <a:cubicBezTo>
                  <a:pt x="1708727" y="1832612"/>
                  <a:pt x="1687060" y="1816046"/>
                  <a:pt x="1662545" y="1804903"/>
                </a:cubicBezTo>
                <a:cubicBezTo>
                  <a:pt x="1635955" y="1792817"/>
                  <a:pt x="1579418" y="1777193"/>
                  <a:pt x="1579418" y="1777193"/>
                </a:cubicBezTo>
                <a:cubicBezTo>
                  <a:pt x="1574800" y="1763339"/>
                  <a:pt x="1571317" y="1749053"/>
                  <a:pt x="1565564" y="1735630"/>
                </a:cubicBezTo>
                <a:cubicBezTo>
                  <a:pt x="1544472" y="1686417"/>
                  <a:pt x="1537971" y="1680387"/>
                  <a:pt x="1510145" y="1638648"/>
                </a:cubicBezTo>
                <a:cubicBezTo>
                  <a:pt x="1482693" y="1528840"/>
                  <a:pt x="1501682" y="1551986"/>
                  <a:pt x="1454727" y="1486248"/>
                </a:cubicBezTo>
                <a:cubicBezTo>
                  <a:pt x="1441306" y="1467458"/>
                  <a:pt x="1430903" y="1445612"/>
                  <a:pt x="1413164" y="1430830"/>
                </a:cubicBezTo>
                <a:cubicBezTo>
                  <a:pt x="1401945" y="1421481"/>
                  <a:pt x="1385455" y="1421593"/>
                  <a:pt x="1371600" y="1416975"/>
                </a:cubicBezTo>
                <a:cubicBezTo>
                  <a:pt x="1323764" y="1369140"/>
                  <a:pt x="1333859" y="1375317"/>
                  <a:pt x="1274618" y="1333848"/>
                </a:cubicBezTo>
                <a:cubicBezTo>
                  <a:pt x="1247336" y="1314750"/>
                  <a:pt x="1191491" y="1278430"/>
                  <a:pt x="1191491" y="1278430"/>
                </a:cubicBezTo>
                <a:cubicBezTo>
                  <a:pt x="1123982" y="1177166"/>
                  <a:pt x="1206384" y="1304493"/>
                  <a:pt x="1136073" y="1181448"/>
                </a:cubicBezTo>
                <a:cubicBezTo>
                  <a:pt x="1127812" y="1166991"/>
                  <a:pt x="1115811" y="1154777"/>
                  <a:pt x="1108364" y="1139884"/>
                </a:cubicBezTo>
                <a:cubicBezTo>
                  <a:pt x="1101833" y="1126822"/>
                  <a:pt x="1101040" y="1111383"/>
                  <a:pt x="1094509" y="1098321"/>
                </a:cubicBezTo>
                <a:cubicBezTo>
                  <a:pt x="1029076" y="967458"/>
                  <a:pt x="1070330" y="1081205"/>
                  <a:pt x="1039091" y="987484"/>
                </a:cubicBezTo>
                <a:cubicBezTo>
                  <a:pt x="1034473" y="955157"/>
                  <a:pt x="1031078" y="922631"/>
                  <a:pt x="1025236" y="890503"/>
                </a:cubicBezTo>
                <a:cubicBezTo>
                  <a:pt x="1021830" y="871769"/>
                  <a:pt x="1023277" y="849953"/>
                  <a:pt x="1011382" y="835084"/>
                </a:cubicBezTo>
                <a:cubicBezTo>
                  <a:pt x="1002259" y="823680"/>
                  <a:pt x="983673" y="825848"/>
                  <a:pt x="969818" y="821230"/>
                </a:cubicBezTo>
                <a:cubicBezTo>
                  <a:pt x="963507" y="816497"/>
                  <a:pt x="888595" y="758711"/>
                  <a:pt x="872836" y="751957"/>
                </a:cubicBezTo>
                <a:cubicBezTo>
                  <a:pt x="855334" y="744456"/>
                  <a:pt x="835891" y="742721"/>
                  <a:pt x="817418" y="738103"/>
                </a:cubicBezTo>
                <a:cubicBezTo>
                  <a:pt x="803563" y="724248"/>
                  <a:pt x="791798" y="707927"/>
                  <a:pt x="775854" y="696539"/>
                </a:cubicBezTo>
                <a:cubicBezTo>
                  <a:pt x="759048" y="684535"/>
                  <a:pt x="738368" y="679077"/>
                  <a:pt x="720436" y="668830"/>
                </a:cubicBezTo>
                <a:cubicBezTo>
                  <a:pt x="705979" y="660569"/>
                  <a:pt x="692727" y="650357"/>
                  <a:pt x="678873" y="641121"/>
                </a:cubicBezTo>
                <a:cubicBezTo>
                  <a:pt x="623684" y="558336"/>
                  <a:pt x="683957" y="630318"/>
                  <a:pt x="609600" y="585703"/>
                </a:cubicBezTo>
                <a:cubicBezTo>
                  <a:pt x="598399" y="578982"/>
                  <a:pt x="594663" y="560730"/>
                  <a:pt x="581891" y="557993"/>
                </a:cubicBezTo>
                <a:cubicBezTo>
                  <a:pt x="527515" y="546341"/>
                  <a:pt x="471054" y="548757"/>
                  <a:pt x="415636" y="544139"/>
                </a:cubicBezTo>
                <a:cubicBezTo>
                  <a:pt x="334127" y="421874"/>
                  <a:pt x="459144" y="617300"/>
                  <a:pt x="360218" y="419448"/>
                </a:cubicBezTo>
                <a:cubicBezTo>
                  <a:pt x="328731" y="356474"/>
                  <a:pt x="331336" y="365519"/>
                  <a:pt x="304800" y="294757"/>
                </a:cubicBezTo>
                <a:cubicBezTo>
                  <a:pt x="287759" y="249313"/>
                  <a:pt x="296676" y="251758"/>
                  <a:pt x="263236" y="211630"/>
                </a:cubicBezTo>
                <a:cubicBezTo>
                  <a:pt x="235648" y="178524"/>
                  <a:pt x="174198" y="126532"/>
                  <a:pt x="138545" y="114648"/>
                </a:cubicBezTo>
                <a:cubicBezTo>
                  <a:pt x="37354" y="80918"/>
                  <a:pt x="83754" y="94023"/>
                  <a:pt x="0" y="73084"/>
                </a:cubicBezTo>
                <a:lnTo>
                  <a:pt x="27709" y="156212"/>
                </a:lnTo>
                <a:cubicBezTo>
                  <a:pt x="37591" y="185858"/>
                  <a:pt x="43997" y="217223"/>
                  <a:pt x="69273" y="239339"/>
                </a:cubicBezTo>
                <a:cubicBezTo>
                  <a:pt x="94335" y="261269"/>
                  <a:pt x="124691" y="276284"/>
                  <a:pt x="152400" y="294757"/>
                </a:cubicBezTo>
                <a:cubicBezTo>
                  <a:pt x="166255" y="303993"/>
                  <a:pt x="205738" y="334240"/>
                  <a:pt x="193964" y="322466"/>
                </a:cubicBezTo>
                <a:cubicBezTo>
                  <a:pt x="184727" y="313230"/>
                  <a:pt x="176454" y="302917"/>
                  <a:pt x="166254" y="294757"/>
                </a:cubicBezTo>
                <a:cubicBezTo>
                  <a:pt x="153252" y="284355"/>
                  <a:pt x="138545" y="276284"/>
                  <a:pt x="124691" y="267048"/>
                </a:cubicBezTo>
                <a:cubicBezTo>
                  <a:pt x="115455" y="253193"/>
                  <a:pt x="104429" y="240377"/>
                  <a:pt x="96982" y="225484"/>
                </a:cubicBezTo>
                <a:cubicBezTo>
                  <a:pt x="39621" y="110763"/>
                  <a:pt x="134829" y="261475"/>
                  <a:pt x="55418" y="142357"/>
                </a:cubicBezTo>
                <a:cubicBezTo>
                  <a:pt x="50800" y="128502"/>
                  <a:pt x="49078" y="113316"/>
                  <a:pt x="41564" y="100793"/>
                </a:cubicBezTo>
                <a:cubicBezTo>
                  <a:pt x="16207" y="58531"/>
                  <a:pt x="-12714" y="81940"/>
                  <a:pt x="55418" y="59230"/>
                </a:cubicBezTo>
                <a:cubicBezTo>
                  <a:pt x="73891" y="63848"/>
                  <a:pt x="93334" y="65583"/>
                  <a:pt x="110836" y="73084"/>
                </a:cubicBezTo>
                <a:cubicBezTo>
                  <a:pt x="126141" y="79643"/>
                  <a:pt x="137507" y="93346"/>
                  <a:pt x="152400" y="100793"/>
                </a:cubicBezTo>
                <a:cubicBezTo>
                  <a:pt x="165462" y="107324"/>
                  <a:pt x="180109" y="110030"/>
                  <a:pt x="193964" y="114648"/>
                </a:cubicBezTo>
                <a:cubicBezTo>
                  <a:pt x="203200" y="128503"/>
                  <a:pt x="211013" y="143420"/>
                  <a:pt x="221673" y="156212"/>
                </a:cubicBezTo>
                <a:cubicBezTo>
                  <a:pt x="293019" y="241828"/>
                  <a:pt x="235623" y="149426"/>
                  <a:pt x="304800" y="253193"/>
                </a:cubicBezTo>
                <a:cubicBezTo>
                  <a:pt x="308423" y="258627"/>
                  <a:pt x="295563" y="243957"/>
                  <a:pt x="290945" y="239339"/>
                </a:cubicBezTo>
                <a:lnTo>
                  <a:pt x="249382" y="197775"/>
                </a:lnTo>
                <a:lnTo>
                  <a:pt x="221673" y="114648"/>
                </a:lnTo>
                <a:cubicBezTo>
                  <a:pt x="217055" y="100793"/>
                  <a:pt x="219969" y="81185"/>
                  <a:pt x="207818" y="73084"/>
                </a:cubicBezTo>
                <a:lnTo>
                  <a:pt x="166254" y="45375"/>
                </a:lnTo>
                <a:cubicBezTo>
                  <a:pt x="141623" y="8429"/>
                  <a:pt x="112454" y="-46753"/>
                  <a:pt x="152400" y="73084"/>
                </a:cubicBezTo>
                <a:cubicBezTo>
                  <a:pt x="173801" y="137285"/>
                  <a:pt x="208781" y="138061"/>
                  <a:pt x="138545" y="114648"/>
                </a:cubicBezTo>
                <a:cubicBezTo>
                  <a:pt x="124691" y="100793"/>
                  <a:pt x="88220" y="55559"/>
                  <a:pt x="96982" y="73084"/>
                </a:cubicBezTo>
                <a:cubicBezTo>
                  <a:pt x="212385" y="303887"/>
                  <a:pt x="149161" y="116329"/>
                  <a:pt x="207818" y="253193"/>
                </a:cubicBezTo>
                <a:cubicBezTo>
                  <a:pt x="213571" y="266616"/>
                  <a:pt x="217661" y="280715"/>
                  <a:pt x="221673" y="294757"/>
                </a:cubicBezTo>
                <a:cubicBezTo>
                  <a:pt x="226904" y="313066"/>
                  <a:pt x="228026" y="332673"/>
                  <a:pt x="235527" y="350175"/>
                </a:cubicBezTo>
                <a:cubicBezTo>
                  <a:pt x="242086" y="365480"/>
                  <a:pt x="254000" y="377884"/>
                  <a:pt x="263236" y="391739"/>
                </a:cubicBezTo>
                <a:cubicBezTo>
                  <a:pt x="267854" y="410212"/>
                  <a:pt x="267644" y="430625"/>
                  <a:pt x="277091" y="447157"/>
                </a:cubicBezTo>
                <a:cubicBezTo>
                  <a:pt x="302646" y="491879"/>
                  <a:pt x="333397" y="492025"/>
                  <a:pt x="374073" y="516430"/>
                </a:cubicBezTo>
                <a:cubicBezTo>
                  <a:pt x="402629" y="533564"/>
                  <a:pt x="429491" y="553375"/>
                  <a:pt x="457200" y="571848"/>
                </a:cubicBezTo>
                <a:cubicBezTo>
                  <a:pt x="457201" y="571849"/>
                  <a:pt x="540326" y="627264"/>
                  <a:pt x="540327" y="627266"/>
                </a:cubicBezTo>
                <a:cubicBezTo>
                  <a:pt x="567437" y="663412"/>
                  <a:pt x="613715" y="730557"/>
                  <a:pt x="651164" y="751957"/>
                </a:cubicBezTo>
                <a:cubicBezTo>
                  <a:pt x="683491" y="770430"/>
                  <a:pt x="717643" y="786023"/>
                  <a:pt x="748145" y="807375"/>
                </a:cubicBezTo>
                <a:cubicBezTo>
                  <a:pt x="888562" y="905668"/>
                  <a:pt x="683379" y="795774"/>
                  <a:pt x="845127" y="876648"/>
                </a:cubicBezTo>
                <a:cubicBezTo>
                  <a:pt x="881132" y="930656"/>
                  <a:pt x="892693" y="953885"/>
                  <a:pt x="955964" y="1001339"/>
                </a:cubicBezTo>
                <a:cubicBezTo>
                  <a:pt x="974437" y="1015194"/>
                  <a:pt x="991333" y="1031447"/>
                  <a:pt x="1011382" y="1042903"/>
                </a:cubicBezTo>
                <a:cubicBezTo>
                  <a:pt x="1024062" y="1050148"/>
                  <a:pt x="1039091" y="1052139"/>
                  <a:pt x="1052945" y="1056757"/>
                </a:cubicBezTo>
                <a:cubicBezTo>
                  <a:pt x="1066800" y="1070612"/>
                  <a:pt x="1079457" y="1085778"/>
                  <a:pt x="1094509" y="1098321"/>
                </a:cubicBezTo>
                <a:cubicBezTo>
                  <a:pt x="1107301" y="1108981"/>
                  <a:pt x="1124299" y="1114256"/>
                  <a:pt x="1136073" y="1126030"/>
                </a:cubicBezTo>
                <a:cubicBezTo>
                  <a:pt x="1147847" y="1137804"/>
                  <a:pt x="1150461" y="1157602"/>
                  <a:pt x="1163782" y="1167593"/>
                </a:cubicBezTo>
                <a:cubicBezTo>
                  <a:pt x="1188566" y="1186181"/>
                  <a:pt x="1219200" y="1195302"/>
                  <a:pt x="1246909" y="1209157"/>
                </a:cubicBezTo>
                <a:cubicBezTo>
                  <a:pt x="1262644" y="1232760"/>
                  <a:pt x="1298994" y="1288951"/>
                  <a:pt x="1316182" y="1306139"/>
                </a:cubicBezTo>
                <a:cubicBezTo>
                  <a:pt x="1327956" y="1317913"/>
                  <a:pt x="1343625" y="1325023"/>
                  <a:pt x="1357745" y="1333848"/>
                </a:cubicBezTo>
                <a:cubicBezTo>
                  <a:pt x="1410847" y="1367037"/>
                  <a:pt x="1436320" y="1376623"/>
                  <a:pt x="1482436" y="1416975"/>
                </a:cubicBezTo>
                <a:cubicBezTo>
                  <a:pt x="1648170" y="1561991"/>
                  <a:pt x="1450503" y="1389738"/>
                  <a:pt x="1565564" y="1527812"/>
                </a:cubicBezTo>
                <a:cubicBezTo>
                  <a:pt x="1576224" y="1540604"/>
                  <a:pt x="1593273" y="1546285"/>
                  <a:pt x="1607127" y="1555521"/>
                </a:cubicBezTo>
                <a:cubicBezTo>
                  <a:pt x="1616363" y="1583230"/>
                  <a:pt x="1617311" y="1615282"/>
                  <a:pt x="1634836" y="1638648"/>
                </a:cubicBezTo>
                <a:cubicBezTo>
                  <a:pt x="1648691" y="1657121"/>
                  <a:pt x="1662979" y="1675276"/>
                  <a:pt x="1676400" y="1694066"/>
                </a:cubicBezTo>
                <a:cubicBezTo>
                  <a:pt x="1686078" y="1707616"/>
                  <a:pt x="1693449" y="1722838"/>
                  <a:pt x="1704109" y="1735630"/>
                </a:cubicBezTo>
                <a:cubicBezTo>
                  <a:pt x="1716652" y="1750682"/>
                  <a:pt x="1731818" y="1763339"/>
                  <a:pt x="1745673" y="1777193"/>
                </a:cubicBezTo>
                <a:cubicBezTo>
                  <a:pt x="1750291" y="1791048"/>
                  <a:pt x="1752996" y="1805695"/>
                  <a:pt x="1759527" y="1818757"/>
                </a:cubicBezTo>
                <a:cubicBezTo>
                  <a:pt x="1766973" y="1833650"/>
                  <a:pt x="1777558" y="1846771"/>
                  <a:pt x="1787236" y="1860321"/>
                </a:cubicBezTo>
                <a:cubicBezTo>
                  <a:pt x="1814216" y="1898093"/>
                  <a:pt x="1834823" y="1927685"/>
                  <a:pt x="1870364" y="1957303"/>
                </a:cubicBezTo>
                <a:cubicBezTo>
                  <a:pt x="1883156" y="1967963"/>
                  <a:pt x="1898073" y="1975776"/>
                  <a:pt x="1911927" y="1985012"/>
                </a:cubicBezTo>
                <a:cubicBezTo>
                  <a:pt x="1921163" y="1998866"/>
                  <a:pt x="1927862" y="2014801"/>
                  <a:pt x="1939636" y="2026575"/>
                </a:cubicBezTo>
                <a:cubicBezTo>
                  <a:pt x="1951410" y="2038349"/>
                  <a:pt x="1970540" y="2041492"/>
                  <a:pt x="1981200" y="2054284"/>
                </a:cubicBezTo>
                <a:cubicBezTo>
                  <a:pt x="1994422" y="2070150"/>
                  <a:pt x="1997963" y="2092189"/>
                  <a:pt x="2008909" y="2109703"/>
                </a:cubicBezTo>
                <a:cubicBezTo>
                  <a:pt x="2021147" y="2129284"/>
                  <a:pt x="2036618" y="2146648"/>
                  <a:pt x="2050473" y="2165121"/>
                </a:cubicBezTo>
                <a:cubicBezTo>
                  <a:pt x="2082238" y="2260418"/>
                  <a:pt x="2035870" y="2147597"/>
                  <a:pt x="2119745" y="2248248"/>
                </a:cubicBezTo>
                <a:cubicBezTo>
                  <a:pt x="2129094" y="2259467"/>
                  <a:pt x="2125499" y="2277661"/>
                  <a:pt x="2133600" y="2289812"/>
                </a:cubicBezTo>
                <a:cubicBezTo>
                  <a:pt x="2144468" y="2306114"/>
                  <a:pt x="2159698" y="2319346"/>
                  <a:pt x="2175164" y="2331375"/>
                </a:cubicBezTo>
                <a:cubicBezTo>
                  <a:pt x="2276951" y="2410542"/>
                  <a:pt x="2252968" y="2386261"/>
                  <a:pt x="2396836" y="2400648"/>
                </a:cubicBezTo>
                <a:cubicBezTo>
                  <a:pt x="2476247" y="2519766"/>
                  <a:pt x="2381039" y="2369054"/>
                  <a:pt x="2438400" y="2483775"/>
                </a:cubicBezTo>
                <a:cubicBezTo>
                  <a:pt x="2473794" y="2554562"/>
                  <a:pt x="2466109" y="2493964"/>
                  <a:pt x="2466109" y="2566903"/>
                </a:cubicBezTo>
              </a:path>
            </a:pathLst>
          </a:cu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8" name="7 Forma libre"/>
          <p:cNvSpPr/>
          <p:nvPr/>
        </p:nvSpPr>
        <p:spPr>
          <a:xfrm>
            <a:off x="3311237" y="1372809"/>
            <a:ext cx="2196868" cy="2200207"/>
          </a:xfrm>
          <a:custGeom>
            <a:avLst/>
            <a:gdLst>
              <a:gd name="connsiteX0" fmla="*/ 1152 w 2509915"/>
              <a:gd name="connsiteY0" fmla="*/ 55418 h 2624227"/>
              <a:gd name="connsiteX1" fmla="*/ 84279 w 2509915"/>
              <a:gd name="connsiteY1" fmla="*/ 96981 h 2624227"/>
              <a:gd name="connsiteX2" fmla="*/ 125843 w 2509915"/>
              <a:gd name="connsiteY2" fmla="*/ 110836 h 2624227"/>
              <a:gd name="connsiteX3" fmla="*/ 181261 w 2509915"/>
              <a:gd name="connsiteY3" fmla="*/ 166254 h 2624227"/>
              <a:gd name="connsiteX4" fmla="*/ 250534 w 2509915"/>
              <a:gd name="connsiteY4" fmla="*/ 207818 h 2624227"/>
              <a:gd name="connsiteX5" fmla="*/ 292097 w 2509915"/>
              <a:gd name="connsiteY5" fmla="*/ 249381 h 2624227"/>
              <a:gd name="connsiteX6" fmla="*/ 375225 w 2509915"/>
              <a:gd name="connsiteY6" fmla="*/ 290945 h 2624227"/>
              <a:gd name="connsiteX7" fmla="*/ 458352 w 2509915"/>
              <a:gd name="connsiteY7" fmla="*/ 346363 h 2624227"/>
              <a:gd name="connsiteX8" fmla="*/ 499916 w 2509915"/>
              <a:gd name="connsiteY8" fmla="*/ 374072 h 2624227"/>
              <a:gd name="connsiteX9" fmla="*/ 513770 w 2509915"/>
              <a:gd name="connsiteY9" fmla="*/ 415636 h 2624227"/>
              <a:gd name="connsiteX10" fmla="*/ 596897 w 2509915"/>
              <a:gd name="connsiteY10" fmla="*/ 471054 h 2624227"/>
              <a:gd name="connsiteX11" fmla="*/ 666170 w 2509915"/>
              <a:gd name="connsiteY11" fmla="*/ 526472 h 2624227"/>
              <a:gd name="connsiteX12" fmla="*/ 693879 w 2509915"/>
              <a:gd name="connsiteY12" fmla="*/ 568036 h 2624227"/>
              <a:gd name="connsiteX13" fmla="*/ 735443 w 2509915"/>
              <a:gd name="connsiteY13" fmla="*/ 609600 h 2624227"/>
              <a:gd name="connsiteX14" fmla="*/ 777007 w 2509915"/>
              <a:gd name="connsiteY14" fmla="*/ 678872 h 2624227"/>
              <a:gd name="connsiteX15" fmla="*/ 887843 w 2509915"/>
              <a:gd name="connsiteY15" fmla="*/ 775854 h 2624227"/>
              <a:gd name="connsiteX16" fmla="*/ 970970 w 2509915"/>
              <a:gd name="connsiteY16" fmla="*/ 886691 h 2624227"/>
              <a:gd name="connsiteX17" fmla="*/ 1026388 w 2509915"/>
              <a:gd name="connsiteY17" fmla="*/ 955963 h 2624227"/>
              <a:gd name="connsiteX18" fmla="*/ 1109516 w 2509915"/>
              <a:gd name="connsiteY18" fmla="*/ 1039091 h 2624227"/>
              <a:gd name="connsiteX19" fmla="*/ 1151079 w 2509915"/>
              <a:gd name="connsiteY19" fmla="*/ 1066800 h 2624227"/>
              <a:gd name="connsiteX20" fmla="*/ 1192643 w 2509915"/>
              <a:gd name="connsiteY20" fmla="*/ 1108363 h 2624227"/>
              <a:gd name="connsiteX21" fmla="*/ 1275770 w 2509915"/>
              <a:gd name="connsiteY21" fmla="*/ 1163781 h 2624227"/>
              <a:gd name="connsiteX22" fmla="*/ 1303479 w 2509915"/>
              <a:gd name="connsiteY22" fmla="*/ 1191491 h 2624227"/>
              <a:gd name="connsiteX23" fmla="*/ 1331188 w 2509915"/>
              <a:gd name="connsiteY23" fmla="*/ 1233054 h 2624227"/>
              <a:gd name="connsiteX24" fmla="*/ 1372752 w 2509915"/>
              <a:gd name="connsiteY24" fmla="*/ 1260763 h 2624227"/>
              <a:gd name="connsiteX25" fmla="*/ 1400461 w 2509915"/>
              <a:gd name="connsiteY25" fmla="*/ 1343891 h 2624227"/>
              <a:gd name="connsiteX26" fmla="*/ 1442025 w 2509915"/>
              <a:gd name="connsiteY26" fmla="*/ 1427018 h 2624227"/>
              <a:gd name="connsiteX27" fmla="*/ 1525152 w 2509915"/>
              <a:gd name="connsiteY27" fmla="*/ 1468581 h 2624227"/>
              <a:gd name="connsiteX28" fmla="*/ 1594425 w 2509915"/>
              <a:gd name="connsiteY28" fmla="*/ 1510145 h 2624227"/>
              <a:gd name="connsiteX29" fmla="*/ 1663697 w 2509915"/>
              <a:gd name="connsiteY29" fmla="*/ 1593272 h 2624227"/>
              <a:gd name="connsiteX30" fmla="*/ 1705261 w 2509915"/>
              <a:gd name="connsiteY30" fmla="*/ 1620981 h 2624227"/>
              <a:gd name="connsiteX31" fmla="*/ 1732970 w 2509915"/>
              <a:gd name="connsiteY31" fmla="*/ 1676400 h 2624227"/>
              <a:gd name="connsiteX32" fmla="*/ 1746825 w 2509915"/>
              <a:gd name="connsiteY32" fmla="*/ 1717963 h 2624227"/>
              <a:gd name="connsiteX33" fmla="*/ 1802243 w 2509915"/>
              <a:gd name="connsiteY33" fmla="*/ 1801091 h 2624227"/>
              <a:gd name="connsiteX34" fmla="*/ 1816097 w 2509915"/>
              <a:gd name="connsiteY34" fmla="*/ 1842654 h 2624227"/>
              <a:gd name="connsiteX35" fmla="*/ 1843807 w 2509915"/>
              <a:gd name="connsiteY35" fmla="*/ 1870363 h 2624227"/>
              <a:gd name="connsiteX36" fmla="*/ 1940788 w 2509915"/>
              <a:gd name="connsiteY36" fmla="*/ 1925781 h 2624227"/>
              <a:gd name="connsiteX37" fmla="*/ 1968497 w 2509915"/>
              <a:gd name="connsiteY37" fmla="*/ 1953491 h 2624227"/>
              <a:gd name="connsiteX38" fmla="*/ 2010061 w 2509915"/>
              <a:gd name="connsiteY38" fmla="*/ 1967345 h 2624227"/>
              <a:gd name="connsiteX39" fmla="*/ 2079334 w 2509915"/>
              <a:gd name="connsiteY39" fmla="*/ 2022763 h 2624227"/>
              <a:gd name="connsiteX40" fmla="*/ 2107043 w 2509915"/>
              <a:gd name="connsiteY40" fmla="*/ 2105891 h 2624227"/>
              <a:gd name="connsiteX41" fmla="*/ 2148607 w 2509915"/>
              <a:gd name="connsiteY41" fmla="*/ 2189018 h 2624227"/>
              <a:gd name="connsiteX42" fmla="*/ 2217879 w 2509915"/>
              <a:gd name="connsiteY42" fmla="*/ 2258291 h 2624227"/>
              <a:gd name="connsiteX43" fmla="*/ 2287152 w 2509915"/>
              <a:gd name="connsiteY43" fmla="*/ 2313709 h 2624227"/>
              <a:gd name="connsiteX44" fmla="*/ 2328716 w 2509915"/>
              <a:gd name="connsiteY44" fmla="*/ 2396836 h 2624227"/>
              <a:gd name="connsiteX45" fmla="*/ 2370279 w 2509915"/>
              <a:gd name="connsiteY45" fmla="*/ 2424545 h 2624227"/>
              <a:gd name="connsiteX46" fmla="*/ 2384134 w 2509915"/>
              <a:gd name="connsiteY46" fmla="*/ 2466109 h 2624227"/>
              <a:gd name="connsiteX47" fmla="*/ 2342570 w 2509915"/>
              <a:gd name="connsiteY47" fmla="*/ 2438400 h 2624227"/>
              <a:gd name="connsiteX48" fmla="*/ 2287152 w 2509915"/>
              <a:gd name="connsiteY48" fmla="*/ 2355272 h 2624227"/>
              <a:gd name="connsiteX49" fmla="*/ 2217879 w 2509915"/>
              <a:gd name="connsiteY49" fmla="*/ 2230581 h 2624227"/>
              <a:gd name="connsiteX50" fmla="*/ 2176316 w 2509915"/>
              <a:gd name="connsiteY50" fmla="*/ 2216727 h 2624227"/>
              <a:gd name="connsiteX51" fmla="*/ 2134752 w 2509915"/>
              <a:gd name="connsiteY51" fmla="*/ 2175163 h 2624227"/>
              <a:gd name="connsiteX52" fmla="*/ 2079334 w 2509915"/>
              <a:gd name="connsiteY52" fmla="*/ 2092036 h 2624227"/>
              <a:gd name="connsiteX53" fmla="*/ 2065479 w 2509915"/>
              <a:gd name="connsiteY53" fmla="*/ 2008909 h 2624227"/>
              <a:gd name="connsiteX54" fmla="*/ 2051625 w 2509915"/>
              <a:gd name="connsiteY54" fmla="*/ 1953491 h 2624227"/>
              <a:gd name="connsiteX55" fmla="*/ 2037770 w 2509915"/>
              <a:gd name="connsiteY55" fmla="*/ 1870363 h 2624227"/>
              <a:gd name="connsiteX56" fmla="*/ 1996207 w 2509915"/>
              <a:gd name="connsiteY56" fmla="*/ 1856509 h 2624227"/>
              <a:gd name="connsiteX57" fmla="*/ 1913079 w 2509915"/>
              <a:gd name="connsiteY57" fmla="*/ 1842654 h 2624227"/>
              <a:gd name="connsiteX58" fmla="*/ 1829952 w 2509915"/>
              <a:gd name="connsiteY58" fmla="*/ 1814945 h 2624227"/>
              <a:gd name="connsiteX59" fmla="*/ 1788388 w 2509915"/>
              <a:gd name="connsiteY59" fmla="*/ 1731818 h 2624227"/>
              <a:gd name="connsiteX60" fmla="*/ 1732970 w 2509915"/>
              <a:gd name="connsiteY60" fmla="*/ 1634836 h 2624227"/>
              <a:gd name="connsiteX61" fmla="*/ 1719116 w 2509915"/>
              <a:gd name="connsiteY61" fmla="*/ 1593272 h 2624227"/>
              <a:gd name="connsiteX62" fmla="*/ 1663697 w 2509915"/>
              <a:gd name="connsiteY62" fmla="*/ 1524000 h 2624227"/>
              <a:gd name="connsiteX63" fmla="*/ 1622134 w 2509915"/>
              <a:gd name="connsiteY63" fmla="*/ 1510145 h 2624227"/>
              <a:gd name="connsiteX64" fmla="*/ 1386607 w 2509915"/>
              <a:gd name="connsiteY64" fmla="*/ 1496291 h 2624227"/>
              <a:gd name="connsiteX65" fmla="*/ 1275770 w 2509915"/>
              <a:gd name="connsiteY65" fmla="*/ 1482436 h 2624227"/>
              <a:gd name="connsiteX66" fmla="*/ 1261916 w 2509915"/>
              <a:gd name="connsiteY66" fmla="*/ 1413163 h 2624227"/>
              <a:gd name="connsiteX67" fmla="*/ 1234207 w 2509915"/>
              <a:gd name="connsiteY67" fmla="*/ 1177636 h 2624227"/>
              <a:gd name="connsiteX68" fmla="*/ 1220352 w 2509915"/>
              <a:gd name="connsiteY68" fmla="*/ 1136072 h 2624227"/>
              <a:gd name="connsiteX69" fmla="*/ 1137225 w 2509915"/>
              <a:gd name="connsiteY69" fmla="*/ 1080654 h 2624227"/>
              <a:gd name="connsiteX70" fmla="*/ 1095661 w 2509915"/>
              <a:gd name="connsiteY70" fmla="*/ 1052945 h 2624227"/>
              <a:gd name="connsiteX71" fmla="*/ 1054097 w 2509915"/>
              <a:gd name="connsiteY71" fmla="*/ 1025236 h 2624227"/>
              <a:gd name="connsiteX72" fmla="*/ 998679 w 2509915"/>
              <a:gd name="connsiteY72" fmla="*/ 1011381 h 2624227"/>
              <a:gd name="connsiteX73" fmla="*/ 957116 w 2509915"/>
              <a:gd name="connsiteY73" fmla="*/ 969818 h 2624227"/>
              <a:gd name="connsiteX74" fmla="*/ 929407 w 2509915"/>
              <a:gd name="connsiteY74" fmla="*/ 845127 h 2624227"/>
              <a:gd name="connsiteX75" fmla="*/ 915552 w 2509915"/>
              <a:gd name="connsiteY75" fmla="*/ 803563 h 2624227"/>
              <a:gd name="connsiteX76" fmla="*/ 873988 w 2509915"/>
              <a:gd name="connsiteY76" fmla="*/ 789709 h 2624227"/>
              <a:gd name="connsiteX77" fmla="*/ 721588 w 2509915"/>
              <a:gd name="connsiteY77" fmla="*/ 748145 h 2624227"/>
              <a:gd name="connsiteX78" fmla="*/ 596897 w 2509915"/>
              <a:gd name="connsiteY78" fmla="*/ 692727 h 2624227"/>
              <a:gd name="connsiteX79" fmla="*/ 555334 w 2509915"/>
              <a:gd name="connsiteY79" fmla="*/ 637309 h 2624227"/>
              <a:gd name="connsiteX80" fmla="*/ 541479 w 2509915"/>
              <a:gd name="connsiteY80" fmla="*/ 595745 h 2624227"/>
              <a:gd name="connsiteX81" fmla="*/ 513770 w 2509915"/>
              <a:gd name="connsiteY81" fmla="*/ 526472 h 2624227"/>
              <a:gd name="connsiteX82" fmla="*/ 499916 w 2509915"/>
              <a:gd name="connsiteY82" fmla="*/ 457200 h 2624227"/>
              <a:gd name="connsiteX83" fmla="*/ 458352 w 2509915"/>
              <a:gd name="connsiteY83" fmla="*/ 415636 h 2624227"/>
              <a:gd name="connsiteX84" fmla="*/ 361370 w 2509915"/>
              <a:gd name="connsiteY84" fmla="*/ 374072 h 2624227"/>
              <a:gd name="connsiteX85" fmla="*/ 250534 w 2509915"/>
              <a:gd name="connsiteY85" fmla="*/ 346363 h 2624227"/>
              <a:gd name="connsiteX86" fmla="*/ 167407 w 2509915"/>
              <a:gd name="connsiteY86" fmla="*/ 263236 h 2624227"/>
              <a:gd name="connsiteX87" fmla="*/ 111988 w 2509915"/>
              <a:gd name="connsiteY87" fmla="*/ 180109 h 2624227"/>
              <a:gd name="connsiteX88" fmla="*/ 28861 w 2509915"/>
              <a:gd name="connsiteY88" fmla="*/ 124691 h 2624227"/>
              <a:gd name="connsiteX89" fmla="*/ 15007 w 2509915"/>
              <a:gd name="connsiteY89" fmla="*/ 69272 h 2624227"/>
              <a:gd name="connsiteX90" fmla="*/ 1152 w 2509915"/>
              <a:gd name="connsiteY90" fmla="*/ 27709 h 2624227"/>
              <a:gd name="connsiteX91" fmla="*/ 42716 w 2509915"/>
              <a:gd name="connsiteY91" fmla="*/ 0 h 2624227"/>
              <a:gd name="connsiteX92" fmla="*/ 125843 w 2509915"/>
              <a:gd name="connsiteY92" fmla="*/ 27709 h 2624227"/>
              <a:gd name="connsiteX93" fmla="*/ 167407 w 2509915"/>
              <a:gd name="connsiteY93" fmla="*/ 152400 h 2624227"/>
              <a:gd name="connsiteX94" fmla="*/ 208970 w 2509915"/>
              <a:gd name="connsiteY94" fmla="*/ 166254 h 2624227"/>
              <a:gd name="connsiteX95" fmla="*/ 250534 w 2509915"/>
              <a:gd name="connsiteY95" fmla="*/ 207818 h 2624227"/>
              <a:gd name="connsiteX96" fmla="*/ 292097 w 2509915"/>
              <a:gd name="connsiteY96" fmla="*/ 221672 h 2624227"/>
              <a:gd name="connsiteX97" fmla="*/ 319807 w 2509915"/>
              <a:gd name="connsiteY97" fmla="*/ 304800 h 2624227"/>
              <a:gd name="connsiteX98" fmla="*/ 333661 w 2509915"/>
              <a:gd name="connsiteY98" fmla="*/ 346363 h 2624227"/>
              <a:gd name="connsiteX99" fmla="*/ 402934 w 2509915"/>
              <a:gd name="connsiteY99" fmla="*/ 429491 h 2624227"/>
              <a:gd name="connsiteX100" fmla="*/ 472207 w 2509915"/>
              <a:gd name="connsiteY100" fmla="*/ 484909 h 2624227"/>
              <a:gd name="connsiteX101" fmla="*/ 486061 w 2509915"/>
              <a:gd name="connsiteY101" fmla="*/ 526472 h 2624227"/>
              <a:gd name="connsiteX102" fmla="*/ 499916 w 2509915"/>
              <a:gd name="connsiteY102" fmla="*/ 706581 h 2624227"/>
              <a:gd name="connsiteX103" fmla="*/ 583043 w 2509915"/>
              <a:gd name="connsiteY103" fmla="*/ 762000 h 2624227"/>
              <a:gd name="connsiteX104" fmla="*/ 624607 w 2509915"/>
              <a:gd name="connsiteY104" fmla="*/ 803563 h 2624227"/>
              <a:gd name="connsiteX105" fmla="*/ 666170 w 2509915"/>
              <a:gd name="connsiteY105" fmla="*/ 886691 h 2624227"/>
              <a:gd name="connsiteX106" fmla="*/ 693879 w 2509915"/>
              <a:gd name="connsiteY106" fmla="*/ 969818 h 2624227"/>
              <a:gd name="connsiteX107" fmla="*/ 735443 w 2509915"/>
              <a:gd name="connsiteY107" fmla="*/ 983672 h 2624227"/>
              <a:gd name="connsiteX108" fmla="*/ 873988 w 2509915"/>
              <a:gd name="connsiteY108" fmla="*/ 1011381 h 2624227"/>
              <a:gd name="connsiteX109" fmla="*/ 929407 w 2509915"/>
              <a:gd name="connsiteY109" fmla="*/ 1066800 h 2624227"/>
              <a:gd name="connsiteX110" fmla="*/ 957116 w 2509915"/>
              <a:gd name="connsiteY110" fmla="*/ 1149927 h 2624227"/>
              <a:gd name="connsiteX111" fmla="*/ 984825 w 2509915"/>
              <a:gd name="connsiteY111" fmla="*/ 1260763 h 2624227"/>
              <a:gd name="connsiteX112" fmla="*/ 1095661 w 2509915"/>
              <a:gd name="connsiteY112" fmla="*/ 1357745 h 2624227"/>
              <a:gd name="connsiteX113" fmla="*/ 1137225 w 2509915"/>
              <a:gd name="connsiteY113" fmla="*/ 1385454 h 2624227"/>
              <a:gd name="connsiteX114" fmla="*/ 1303479 w 2509915"/>
              <a:gd name="connsiteY114" fmla="*/ 1427018 h 2624227"/>
              <a:gd name="connsiteX115" fmla="*/ 1414316 w 2509915"/>
              <a:gd name="connsiteY115" fmla="*/ 1524000 h 2624227"/>
              <a:gd name="connsiteX116" fmla="*/ 1428170 w 2509915"/>
              <a:gd name="connsiteY116" fmla="*/ 1565563 h 2624227"/>
              <a:gd name="connsiteX117" fmla="*/ 1442025 w 2509915"/>
              <a:gd name="connsiteY117" fmla="*/ 1620981 h 2624227"/>
              <a:gd name="connsiteX118" fmla="*/ 1483588 w 2509915"/>
              <a:gd name="connsiteY118" fmla="*/ 1690254 h 2624227"/>
              <a:gd name="connsiteX119" fmla="*/ 1566716 w 2509915"/>
              <a:gd name="connsiteY119" fmla="*/ 1856509 h 2624227"/>
              <a:gd name="connsiteX120" fmla="*/ 1608279 w 2509915"/>
              <a:gd name="connsiteY120" fmla="*/ 1870363 h 2624227"/>
              <a:gd name="connsiteX121" fmla="*/ 1649843 w 2509915"/>
              <a:gd name="connsiteY121" fmla="*/ 1898072 h 2624227"/>
              <a:gd name="connsiteX122" fmla="*/ 1691407 w 2509915"/>
              <a:gd name="connsiteY122" fmla="*/ 1911927 h 2624227"/>
              <a:gd name="connsiteX123" fmla="*/ 1774534 w 2509915"/>
              <a:gd name="connsiteY123" fmla="*/ 1967345 h 2624227"/>
              <a:gd name="connsiteX124" fmla="*/ 1843807 w 2509915"/>
              <a:gd name="connsiteY124" fmla="*/ 2022763 h 2624227"/>
              <a:gd name="connsiteX125" fmla="*/ 1940788 w 2509915"/>
              <a:gd name="connsiteY125" fmla="*/ 2147454 h 2624227"/>
              <a:gd name="connsiteX126" fmla="*/ 1940788 w 2509915"/>
              <a:gd name="connsiteY126" fmla="*/ 2147454 h 2624227"/>
              <a:gd name="connsiteX127" fmla="*/ 1996207 w 2509915"/>
              <a:gd name="connsiteY127" fmla="*/ 2216727 h 2624227"/>
              <a:gd name="connsiteX128" fmla="*/ 2010061 w 2509915"/>
              <a:gd name="connsiteY128" fmla="*/ 2272145 h 2624227"/>
              <a:gd name="connsiteX129" fmla="*/ 2065479 w 2509915"/>
              <a:gd name="connsiteY129" fmla="*/ 2299854 h 2624227"/>
              <a:gd name="connsiteX130" fmla="*/ 2107043 w 2509915"/>
              <a:gd name="connsiteY130" fmla="*/ 2327563 h 2624227"/>
              <a:gd name="connsiteX131" fmla="*/ 2148607 w 2509915"/>
              <a:gd name="connsiteY131" fmla="*/ 2341418 h 2624227"/>
              <a:gd name="connsiteX132" fmla="*/ 2231734 w 2509915"/>
              <a:gd name="connsiteY132" fmla="*/ 2382981 h 2624227"/>
              <a:gd name="connsiteX133" fmla="*/ 2301007 w 2509915"/>
              <a:gd name="connsiteY133" fmla="*/ 2424545 h 2624227"/>
              <a:gd name="connsiteX134" fmla="*/ 2397988 w 2509915"/>
              <a:gd name="connsiteY134" fmla="*/ 2493818 h 2624227"/>
              <a:gd name="connsiteX135" fmla="*/ 2439552 w 2509915"/>
              <a:gd name="connsiteY135" fmla="*/ 2507672 h 2624227"/>
              <a:gd name="connsiteX136" fmla="*/ 2481116 w 2509915"/>
              <a:gd name="connsiteY136" fmla="*/ 2535381 h 2624227"/>
              <a:gd name="connsiteX137" fmla="*/ 2508825 w 2509915"/>
              <a:gd name="connsiteY137" fmla="*/ 2618509 h 2624227"/>
              <a:gd name="connsiteX138" fmla="*/ 2481116 w 2509915"/>
              <a:gd name="connsiteY138" fmla="*/ 2479963 h 2624227"/>
              <a:gd name="connsiteX139" fmla="*/ 2467261 w 2509915"/>
              <a:gd name="connsiteY139" fmla="*/ 2438400 h 2624227"/>
              <a:gd name="connsiteX140" fmla="*/ 2439552 w 2509915"/>
              <a:gd name="connsiteY140" fmla="*/ 2341418 h 2624227"/>
              <a:gd name="connsiteX141" fmla="*/ 2411843 w 2509915"/>
              <a:gd name="connsiteY141" fmla="*/ 2299854 h 2624227"/>
              <a:gd name="connsiteX142" fmla="*/ 2397988 w 2509915"/>
              <a:gd name="connsiteY142" fmla="*/ 2258291 h 2624227"/>
              <a:gd name="connsiteX143" fmla="*/ 2287152 w 2509915"/>
              <a:gd name="connsiteY143" fmla="*/ 2202872 h 2624227"/>
              <a:gd name="connsiteX144" fmla="*/ 2162461 w 2509915"/>
              <a:gd name="connsiteY144" fmla="*/ 2064327 h 2624227"/>
              <a:gd name="connsiteX145" fmla="*/ 2148607 w 2509915"/>
              <a:gd name="connsiteY145" fmla="*/ 2022763 h 2624227"/>
              <a:gd name="connsiteX146" fmla="*/ 2134752 w 2509915"/>
              <a:gd name="connsiteY146" fmla="*/ 1953491 h 2624227"/>
              <a:gd name="connsiteX147" fmla="*/ 2051625 w 2509915"/>
              <a:gd name="connsiteY147" fmla="*/ 1801091 h 2624227"/>
              <a:gd name="connsiteX148" fmla="*/ 2023916 w 2509915"/>
              <a:gd name="connsiteY148" fmla="*/ 1773381 h 2624227"/>
              <a:gd name="connsiteX149" fmla="*/ 1940788 w 2509915"/>
              <a:gd name="connsiteY149" fmla="*/ 1717963 h 2624227"/>
              <a:gd name="connsiteX150" fmla="*/ 1857661 w 2509915"/>
              <a:gd name="connsiteY150" fmla="*/ 1690254 h 2624227"/>
              <a:gd name="connsiteX151" fmla="*/ 1802243 w 2509915"/>
              <a:gd name="connsiteY151" fmla="*/ 1648691 h 2624227"/>
              <a:gd name="connsiteX152" fmla="*/ 1760679 w 2509915"/>
              <a:gd name="connsiteY152" fmla="*/ 1634836 h 2624227"/>
              <a:gd name="connsiteX153" fmla="*/ 1677552 w 2509915"/>
              <a:gd name="connsiteY153" fmla="*/ 1565563 h 2624227"/>
              <a:gd name="connsiteX154" fmla="*/ 1608279 w 2509915"/>
              <a:gd name="connsiteY154" fmla="*/ 1454727 h 2624227"/>
              <a:gd name="connsiteX155" fmla="*/ 1566716 w 2509915"/>
              <a:gd name="connsiteY155" fmla="*/ 1371600 h 2624227"/>
              <a:gd name="connsiteX156" fmla="*/ 1525152 w 2509915"/>
              <a:gd name="connsiteY156" fmla="*/ 1343891 h 2624227"/>
              <a:gd name="connsiteX157" fmla="*/ 1497443 w 2509915"/>
              <a:gd name="connsiteY157" fmla="*/ 1316181 h 2624227"/>
              <a:gd name="connsiteX158" fmla="*/ 1400461 w 2509915"/>
              <a:gd name="connsiteY158" fmla="*/ 1274618 h 2624227"/>
              <a:gd name="connsiteX159" fmla="*/ 1317334 w 2509915"/>
              <a:gd name="connsiteY159" fmla="*/ 1233054 h 2624227"/>
              <a:gd name="connsiteX160" fmla="*/ 1206497 w 2509915"/>
              <a:gd name="connsiteY160" fmla="*/ 1177636 h 2624227"/>
              <a:gd name="connsiteX161" fmla="*/ 1151079 w 2509915"/>
              <a:gd name="connsiteY161" fmla="*/ 1094509 h 2624227"/>
              <a:gd name="connsiteX162" fmla="*/ 1109516 w 2509915"/>
              <a:gd name="connsiteY162" fmla="*/ 1011381 h 2624227"/>
              <a:gd name="connsiteX163" fmla="*/ 1012534 w 2509915"/>
              <a:gd name="connsiteY163" fmla="*/ 942109 h 2624227"/>
              <a:gd name="connsiteX164" fmla="*/ 984825 w 2509915"/>
              <a:gd name="connsiteY164" fmla="*/ 900545 h 2624227"/>
              <a:gd name="connsiteX165" fmla="*/ 873988 w 2509915"/>
              <a:gd name="connsiteY165" fmla="*/ 872836 h 2624227"/>
              <a:gd name="connsiteX166" fmla="*/ 777007 w 2509915"/>
              <a:gd name="connsiteY166" fmla="*/ 803563 h 2624227"/>
              <a:gd name="connsiteX167" fmla="*/ 680025 w 2509915"/>
              <a:gd name="connsiteY167" fmla="*/ 734291 h 2624227"/>
              <a:gd name="connsiteX168" fmla="*/ 624607 w 2509915"/>
              <a:gd name="connsiteY168" fmla="*/ 651163 h 2624227"/>
              <a:gd name="connsiteX169" fmla="*/ 596897 w 2509915"/>
              <a:gd name="connsiteY169" fmla="*/ 609600 h 2624227"/>
              <a:gd name="connsiteX170" fmla="*/ 472207 w 2509915"/>
              <a:gd name="connsiteY170" fmla="*/ 526472 h 2624227"/>
              <a:gd name="connsiteX171" fmla="*/ 430643 w 2509915"/>
              <a:gd name="connsiteY171" fmla="*/ 498763 h 2624227"/>
              <a:gd name="connsiteX172" fmla="*/ 389079 w 2509915"/>
              <a:gd name="connsiteY172" fmla="*/ 457200 h 2624227"/>
              <a:gd name="connsiteX173" fmla="*/ 333661 w 2509915"/>
              <a:gd name="connsiteY173" fmla="*/ 374072 h 2624227"/>
              <a:gd name="connsiteX174" fmla="*/ 319807 w 2509915"/>
              <a:gd name="connsiteY174" fmla="*/ 332509 h 2624227"/>
              <a:gd name="connsiteX175" fmla="*/ 292097 w 2509915"/>
              <a:gd name="connsiteY175" fmla="*/ 304800 h 2624227"/>
              <a:gd name="connsiteX176" fmla="*/ 250534 w 2509915"/>
              <a:gd name="connsiteY176" fmla="*/ 249381 h 2624227"/>
              <a:gd name="connsiteX177" fmla="*/ 208970 w 2509915"/>
              <a:gd name="connsiteY177" fmla="*/ 207818 h 2624227"/>
              <a:gd name="connsiteX178" fmla="*/ 181261 w 2509915"/>
              <a:gd name="connsiteY178" fmla="*/ 166254 h 2624227"/>
              <a:gd name="connsiteX179" fmla="*/ 111988 w 2509915"/>
              <a:gd name="connsiteY179" fmla="*/ 124691 h 2624227"/>
              <a:gd name="connsiteX180" fmla="*/ 70425 w 2509915"/>
              <a:gd name="connsiteY180" fmla="*/ 83127 h 2624227"/>
              <a:gd name="connsiteX181" fmla="*/ 28861 w 2509915"/>
              <a:gd name="connsiteY181" fmla="*/ 55418 h 2624227"/>
              <a:gd name="connsiteX182" fmla="*/ 84279 w 2509915"/>
              <a:gd name="connsiteY182" fmla="*/ 166254 h 2624227"/>
              <a:gd name="connsiteX183" fmla="*/ 111988 w 2509915"/>
              <a:gd name="connsiteY183" fmla="*/ 221672 h 2624227"/>
              <a:gd name="connsiteX184" fmla="*/ 125843 w 2509915"/>
              <a:gd name="connsiteY184" fmla="*/ 263236 h 2624227"/>
              <a:gd name="connsiteX185" fmla="*/ 167407 w 2509915"/>
              <a:gd name="connsiteY185" fmla="*/ 304800 h 2624227"/>
              <a:gd name="connsiteX186" fmla="*/ 222825 w 2509915"/>
              <a:gd name="connsiteY186" fmla="*/ 401781 h 2624227"/>
              <a:gd name="connsiteX187" fmla="*/ 264388 w 2509915"/>
              <a:gd name="connsiteY187" fmla="*/ 443345 h 2624227"/>
              <a:gd name="connsiteX188" fmla="*/ 292097 w 2509915"/>
              <a:gd name="connsiteY188" fmla="*/ 498763 h 2624227"/>
              <a:gd name="connsiteX189" fmla="*/ 375225 w 2509915"/>
              <a:gd name="connsiteY189" fmla="*/ 595745 h 2624227"/>
              <a:gd name="connsiteX190" fmla="*/ 402934 w 2509915"/>
              <a:gd name="connsiteY190" fmla="*/ 637309 h 2624227"/>
              <a:gd name="connsiteX191" fmla="*/ 499916 w 2509915"/>
              <a:gd name="connsiteY191" fmla="*/ 775854 h 2624227"/>
              <a:gd name="connsiteX192" fmla="*/ 527625 w 2509915"/>
              <a:gd name="connsiteY192" fmla="*/ 817418 h 2624227"/>
              <a:gd name="connsiteX193" fmla="*/ 583043 w 2509915"/>
              <a:gd name="connsiteY193" fmla="*/ 845127 h 2624227"/>
              <a:gd name="connsiteX194" fmla="*/ 666170 w 2509915"/>
              <a:gd name="connsiteY194" fmla="*/ 900545 h 2624227"/>
              <a:gd name="connsiteX195" fmla="*/ 790861 w 2509915"/>
              <a:gd name="connsiteY195" fmla="*/ 969818 h 2624227"/>
              <a:gd name="connsiteX196" fmla="*/ 846279 w 2509915"/>
              <a:gd name="connsiteY196" fmla="*/ 1011381 h 2624227"/>
              <a:gd name="connsiteX197" fmla="*/ 929407 w 2509915"/>
              <a:gd name="connsiteY197" fmla="*/ 1108363 h 2624227"/>
              <a:gd name="connsiteX198" fmla="*/ 984825 w 2509915"/>
              <a:gd name="connsiteY198" fmla="*/ 1136072 h 2624227"/>
              <a:gd name="connsiteX199" fmla="*/ 1095661 w 2509915"/>
              <a:gd name="connsiteY199" fmla="*/ 1246909 h 2624227"/>
              <a:gd name="connsiteX200" fmla="*/ 1151079 w 2509915"/>
              <a:gd name="connsiteY200" fmla="*/ 1288472 h 2624227"/>
              <a:gd name="connsiteX201" fmla="*/ 1234207 w 2509915"/>
              <a:gd name="connsiteY201" fmla="*/ 1371600 h 2624227"/>
              <a:gd name="connsiteX202" fmla="*/ 1289625 w 2509915"/>
              <a:gd name="connsiteY202" fmla="*/ 1440872 h 2624227"/>
              <a:gd name="connsiteX203" fmla="*/ 1317334 w 2509915"/>
              <a:gd name="connsiteY203" fmla="*/ 1482436 h 2624227"/>
              <a:gd name="connsiteX204" fmla="*/ 1358897 w 2509915"/>
              <a:gd name="connsiteY204" fmla="*/ 1510145 h 2624227"/>
              <a:gd name="connsiteX205" fmla="*/ 1442025 w 2509915"/>
              <a:gd name="connsiteY205" fmla="*/ 1565563 h 2624227"/>
              <a:gd name="connsiteX206" fmla="*/ 1635988 w 2509915"/>
              <a:gd name="connsiteY206" fmla="*/ 1759527 h 2624227"/>
              <a:gd name="connsiteX207" fmla="*/ 1677552 w 2509915"/>
              <a:gd name="connsiteY207" fmla="*/ 1801091 h 2624227"/>
              <a:gd name="connsiteX208" fmla="*/ 1788388 w 2509915"/>
              <a:gd name="connsiteY208" fmla="*/ 1870363 h 2624227"/>
              <a:gd name="connsiteX209" fmla="*/ 1899225 w 2509915"/>
              <a:gd name="connsiteY209" fmla="*/ 1995054 h 2624227"/>
              <a:gd name="connsiteX210" fmla="*/ 1913079 w 2509915"/>
              <a:gd name="connsiteY210" fmla="*/ 2036618 h 2624227"/>
              <a:gd name="connsiteX211" fmla="*/ 1996207 w 2509915"/>
              <a:gd name="connsiteY211" fmla="*/ 2147454 h 2624227"/>
              <a:gd name="connsiteX212" fmla="*/ 2051625 w 2509915"/>
              <a:gd name="connsiteY212" fmla="*/ 2230581 h 2624227"/>
              <a:gd name="connsiteX213" fmla="*/ 2148607 w 2509915"/>
              <a:gd name="connsiteY213" fmla="*/ 2341418 h 2624227"/>
              <a:gd name="connsiteX214" fmla="*/ 2190170 w 2509915"/>
              <a:gd name="connsiteY214" fmla="*/ 2327563 h 2624227"/>
              <a:gd name="connsiteX215" fmla="*/ 2190170 w 2509915"/>
              <a:gd name="connsiteY215" fmla="*/ 2175163 h 2624227"/>
              <a:gd name="connsiteX216" fmla="*/ 2134752 w 2509915"/>
              <a:gd name="connsiteY216" fmla="*/ 1967345 h 2624227"/>
              <a:gd name="connsiteX217" fmla="*/ 2107043 w 2509915"/>
              <a:gd name="connsiteY217" fmla="*/ 1925781 h 2624227"/>
              <a:gd name="connsiteX218" fmla="*/ 2093188 w 2509915"/>
              <a:gd name="connsiteY218" fmla="*/ 1870363 h 2624227"/>
              <a:gd name="connsiteX219" fmla="*/ 2051625 w 2509915"/>
              <a:gd name="connsiteY219" fmla="*/ 1842654 h 2624227"/>
              <a:gd name="connsiteX220" fmla="*/ 1996207 w 2509915"/>
              <a:gd name="connsiteY220" fmla="*/ 1801091 h 2624227"/>
              <a:gd name="connsiteX221" fmla="*/ 1954643 w 2509915"/>
              <a:gd name="connsiteY221" fmla="*/ 1787236 h 2624227"/>
              <a:gd name="connsiteX222" fmla="*/ 1913079 w 2509915"/>
              <a:gd name="connsiteY222" fmla="*/ 1759527 h 2624227"/>
              <a:gd name="connsiteX223" fmla="*/ 1857661 w 2509915"/>
              <a:gd name="connsiteY223" fmla="*/ 1731818 h 2624227"/>
              <a:gd name="connsiteX224" fmla="*/ 1816097 w 2509915"/>
              <a:gd name="connsiteY224" fmla="*/ 1704109 h 2624227"/>
              <a:gd name="connsiteX225" fmla="*/ 1719116 w 2509915"/>
              <a:gd name="connsiteY225" fmla="*/ 1620981 h 2624227"/>
              <a:gd name="connsiteX226" fmla="*/ 1677552 w 2509915"/>
              <a:gd name="connsiteY226" fmla="*/ 1565563 h 2624227"/>
              <a:gd name="connsiteX227" fmla="*/ 1649843 w 2509915"/>
              <a:gd name="connsiteY227" fmla="*/ 1524000 h 2624227"/>
              <a:gd name="connsiteX228" fmla="*/ 1594425 w 2509915"/>
              <a:gd name="connsiteY228" fmla="*/ 1482436 h 2624227"/>
              <a:gd name="connsiteX229" fmla="*/ 1552861 w 2509915"/>
              <a:gd name="connsiteY229" fmla="*/ 1440872 h 2624227"/>
              <a:gd name="connsiteX230" fmla="*/ 1455879 w 2509915"/>
              <a:gd name="connsiteY230" fmla="*/ 1413163 h 2624227"/>
              <a:gd name="connsiteX231" fmla="*/ 1428170 w 2509915"/>
              <a:gd name="connsiteY231" fmla="*/ 1302327 h 2624227"/>
              <a:gd name="connsiteX232" fmla="*/ 1386607 w 2509915"/>
              <a:gd name="connsiteY232" fmla="*/ 1246909 h 2624227"/>
              <a:gd name="connsiteX233" fmla="*/ 1345043 w 2509915"/>
              <a:gd name="connsiteY233" fmla="*/ 1163781 h 2624227"/>
              <a:gd name="connsiteX234" fmla="*/ 1303479 w 2509915"/>
              <a:gd name="connsiteY234" fmla="*/ 1122218 h 2624227"/>
              <a:gd name="connsiteX235" fmla="*/ 1275770 w 2509915"/>
              <a:gd name="connsiteY235" fmla="*/ 1080654 h 2624227"/>
              <a:gd name="connsiteX236" fmla="*/ 1192643 w 2509915"/>
              <a:gd name="connsiteY236" fmla="*/ 1025236 h 2624227"/>
              <a:gd name="connsiteX237" fmla="*/ 1151079 w 2509915"/>
              <a:gd name="connsiteY237" fmla="*/ 997527 h 2624227"/>
              <a:gd name="connsiteX238" fmla="*/ 1081807 w 2509915"/>
              <a:gd name="connsiteY238" fmla="*/ 914400 h 2624227"/>
              <a:gd name="connsiteX239" fmla="*/ 1040243 w 2509915"/>
              <a:gd name="connsiteY239" fmla="*/ 900545 h 2624227"/>
              <a:gd name="connsiteX240" fmla="*/ 943261 w 2509915"/>
              <a:gd name="connsiteY240" fmla="*/ 831272 h 2624227"/>
              <a:gd name="connsiteX241" fmla="*/ 887843 w 2509915"/>
              <a:gd name="connsiteY241" fmla="*/ 789709 h 2624227"/>
              <a:gd name="connsiteX242" fmla="*/ 846279 w 2509915"/>
              <a:gd name="connsiteY242" fmla="*/ 748145 h 2624227"/>
              <a:gd name="connsiteX243" fmla="*/ 804716 w 2509915"/>
              <a:gd name="connsiteY243" fmla="*/ 734291 h 2624227"/>
              <a:gd name="connsiteX244" fmla="*/ 777007 w 2509915"/>
              <a:gd name="connsiteY244" fmla="*/ 651163 h 2624227"/>
              <a:gd name="connsiteX245" fmla="*/ 763152 w 2509915"/>
              <a:gd name="connsiteY245" fmla="*/ 595745 h 2624227"/>
              <a:gd name="connsiteX246" fmla="*/ 680025 w 2509915"/>
              <a:gd name="connsiteY246" fmla="*/ 484909 h 2624227"/>
              <a:gd name="connsiteX247" fmla="*/ 624607 w 2509915"/>
              <a:gd name="connsiteY247" fmla="*/ 443345 h 2624227"/>
              <a:gd name="connsiteX248" fmla="*/ 596897 w 2509915"/>
              <a:gd name="connsiteY248" fmla="*/ 415636 h 2624227"/>
              <a:gd name="connsiteX249" fmla="*/ 430643 w 2509915"/>
              <a:gd name="connsiteY249" fmla="*/ 360218 h 2624227"/>
              <a:gd name="connsiteX250" fmla="*/ 375225 w 2509915"/>
              <a:gd name="connsiteY250" fmla="*/ 332509 h 2624227"/>
              <a:gd name="connsiteX251" fmla="*/ 292097 w 2509915"/>
              <a:gd name="connsiteY251" fmla="*/ 277091 h 2624227"/>
              <a:gd name="connsiteX252" fmla="*/ 222825 w 2509915"/>
              <a:gd name="connsiteY252" fmla="*/ 249381 h 2624227"/>
              <a:gd name="connsiteX253" fmla="*/ 125843 w 2509915"/>
              <a:gd name="connsiteY253" fmla="*/ 207818 h 2624227"/>
              <a:gd name="connsiteX254" fmla="*/ 181261 w 2509915"/>
              <a:gd name="connsiteY254" fmla="*/ 277091 h 2624227"/>
              <a:gd name="connsiteX255" fmla="*/ 250534 w 2509915"/>
              <a:gd name="connsiteY255" fmla="*/ 346363 h 2624227"/>
              <a:gd name="connsiteX256" fmla="*/ 264388 w 2509915"/>
              <a:gd name="connsiteY256" fmla="*/ 387927 h 2624227"/>
              <a:gd name="connsiteX257" fmla="*/ 361370 w 2509915"/>
              <a:gd name="connsiteY257" fmla="*/ 554181 h 2624227"/>
              <a:gd name="connsiteX258" fmla="*/ 389079 w 2509915"/>
              <a:gd name="connsiteY258" fmla="*/ 581891 h 2624227"/>
              <a:gd name="connsiteX259" fmla="*/ 458352 w 2509915"/>
              <a:gd name="connsiteY259" fmla="*/ 623454 h 2624227"/>
              <a:gd name="connsiteX260" fmla="*/ 499916 w 2509915"/>
              <a:gd name="connsiteY260" fmla="*/ 651163 h 2624227"/>
              <a:gd name="connsiteX261" fmla="*/ 610752 w 2509915"/>
              <a:gd name="connsiteY261" fmla="*/ 706581 h 2624227"/>
              <a:gd name="connsiteX262" fmla="*/ 652316 w 2509915"/>
              <a:gd name="connsiteY262" fmla="*/ 734291 h 2624227"/>
              <a:gd name="connsiteX263" fmla="*/ 707734 w 2509915"/>
              <a:gd name="connsiteY263" fmla="*/ 748145 h 2624227"/>
              <a:gd name="connsiteX264" fmla="*/ 860134 w 2509915"/>
              <a:gd name="connsiteY264" fmla="*/ 789709 h 2624227"/>
              <a:gd name="connsiteX265" fmla="*/ 957116 w 2509915"/>
              <a:gd name="connsiteY265" fmla="*/ 817418 h 2624227"/>
              <a:gd name="connsiteX266" fmla="*/ 1040243 w 2509915"/>
              <a:gd name="connsiteY266" fmla="*/ 886691 h 2624227"/>
              <a:gd name="connsiteX267" fmla="*/ 1040243 w 2509915"/>
              <a:gd name="connsiteY267" fmla="*/ 1011381 h 2624227"/>
              <a:gd name="connsiteX268" fmla="*/ 1026388 w 2509915"/>
              <a:gd name="connsiteY268" fmla="*/ 1052945 h 2624227"/>
              <a:gd name="connsiteX269" fmla="*/ 1054097 w 2509915"/>
              <a:gd name="connsiteY269" fmla="*/ 1205345 h 2624227"/>
              <a:gd name="connsiteX270" fmla="*/ 1081807 w 2509915"/>
              <a:gd name="connsiteY270" fmla="*/ 1246909 h 2624227"/>
              <a:gd name="connsiteX271" fmla="*/ 1261916 w 2509915"/>
              <a:gd name="connsiteY271" fmla="*/ 1413163 h 2624227"/>
              <a:gd name="connsiteX272" fmla="*/ 1345043 w 2509915"/>
              <a:gd name="connsiteY272" fmla="*/ 1496291 h 2624227"/>
              <a:gd name="connsiteX273" fmla="*/ 1511297 w 2509915"/>
              <a:gd name="connsiteY273" fmla="*/ 1607127 h 2624227"/>
              <a:gd name="connsiteX274" fmla="*/ 1552861 w 2509915"/>
              <a:gd name="connsiteY274" fmla="*/ 1634836 h 2624227"/>
              <a:gd name="connsiteX275" fmla="*/ 1594425 w 2509915"/>
              <a:gd name="connsiteY275" fmla="*/ 1662545 h 2624227"/>
              <a:gd name="connsiteX276" fmla="*/ 1649843 w 2509915"/>
              <a:gd name="connsiteY276" fmla="*/ 1704109 h 2624227"/>
              <a:gd name="connsiteX277" fmla="*/ 1746825 w 2509915"/>
              <a:gd name="connsiteY277" fmla="*/ 1745672 h 2624227"/>
              <a:gd name="connsiteX278" fmla="*/ 1843807 w 2509915"/>
              <a:gd name="connsiteY278" fmla="*/ 1828800 h 2624227"/>
              <a:gd name="connsiteX279" fmla="*/ 2065479 w 2509915"/>
              <a:gd name="connsiteY279" fmla="*/ 2022763 h 2624227"/>
              <a:gd name="connsiteX280" fmla="*/ 2176316 w 2509915"/>
              <a:gd name="connsiteY280" fmla="*/ 2189018 h 2624227"/>
              <a:gd name="connsiteX281" fmla="*/ 2217879 w 2509915"/>
              <a:gd name="connsiteY281" fmla="*/ 2286000 h 2624227"/>
              <a:gd name="connsiteX282" fmla="*/ 2259443 w 2509915"/>
              <a:gd name="connsiteY282" fmla="*/ 2341418 h 2624227"/>
              <a:gd name="connsiteX283" fmla="*/ 2287152 w 2509915"/>
              <a:gd name="connsiteY283" fmla="*/ 2424545 h 2624227"/>
              <a:gd name="connsiteX284" fmla="*/ 2328716 w 2509915"/>
              <a:gd name="connsiteY284" fmla="*/ 2410691 h 2624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</a:cxnLst>
            <a:rect l="l" t="t" r="r" b="b"/>
            <a:pathLst>
              <a:path w="2509915" h="2624227">
                <a:moveTo>
                  <a:pt x="1152" y="55418"/>
                </a:moveTo>
                <a:cubicBezTo>
                  <a:pt x="28861" y="69272"/>
                  <a:pt x="55970" y="84399"/>
                  <a:pt x="84279" y="96981"/>
                </a:cubicBezTo>
                <a:cubicBezTo>
                  <a:pt x="97624" y="102912"/>
                  <a:pt x="113959" y="102348"/>
                  <a:pt x="125843" y="110836"/>
                </a:cubicBezTo>
                <a:cubicBezTo>
                  <a:pt x="147101" y="126020"/>
                  <a:pt x="160640" y="150215"/>
                  <a:pt x="181261" y="166254"/>
                </a:cubicBezTo>
                <a:cubicBezTo>
                  <a:pt x="202517" y="182787"/>
                  <a:pt x="228991" y="191661"/>
                  <a:pt x="250534" y="207818"/>
                </a:cubicBezTo>
                <a:cubicBezTo>
                  <a:pt x="266208" y="219574"/>
                  <a:pt x="277045" y="236838"/>
                  <a:pt x="292097" y="249381"/>
                </a:cubicBezTo>
                <a:cubicBezTo>
                  <a:pt x="327909" y="279225"/>
                  <a:pt x="333566" y="277059"/>
                  <a:pt x="375225" y="290945"/>
                </a:cubicBezTo>
                <a:lnTo>
                  <a:pt x="458352" y="346363"/>
                </a:lnTo>
                <a:lnTo>
                  <a:pt x="499916" y="374072"/>
                </a:lnTo>
                <a:cubicBezTo>
                  <a:pt x="504534" y="387927"/>
                  <a:pt x="503443" y="405309"/>
                  <a:pt x="513770" y="415636"/>
                </a:cubicBezTo>
                <a:cubicBezTo>
                  <a:pt x="537318" y="439184"/>
                  <a:pt x="573348" y="447506"/>
                  <a:pt x="596897" y="471054"/>
                </a:cubicBezTo>
                <a:cubicBezTo>
                  <a:pt x="636381" y="510537"/>
                  <a:pt x="613738" y="491517"/>
                  <a:pt x="666170" y="526472"/>
                </a:cubicBezTo>
                <a:cubicBezTo>
                  <a:pt x="675406" y="540327"/>
                  <a:pt x="683219" y="555244"/>
                  <a:pt x="693879" y="568036"/>
                </a:cubicBezTo>
                <a:cubicBezTo>
                  <a:pt x="706422" y="583088"/>
                  <a:pt x="724575" y="593297"/>
                  <a:pt x="735443" y="609600"/>
                </a:cubicBezTo>
                <a:cubicBezTo>
                  <a:pt x="779820" y="676165"/>
                  <a:pt x="715364" y="629558"/>
                  <a:pt x="777007" y="678872"/>
                </a:cubicBezTo>
                <a:cubicBezTo>
                  <a:pt x="829314" y="720717"/>
                  <a:pt x="839013" y="702609"/>
                  <a:pt x="887843" y="775854"/>
                </a:cubicBezTo>
                <a:cubicBezTo>
                  <a:pt x="950507" y="869850"/>
                  <a:pt x="919713" y="835432"/>
                  <a:pt x="970970" y="886691"/>
                </a:cubicBezTo>
                <a:cubicBezTo>
                  <a:pt x="995050" y="958927"/>
                  <a:pt x="967020" y="903191"/>
                  <a:pt x="1026388" y="955963"/>
                </a:cubicBezTo>
                <a:cubicBezTo>
                  <a:pt x="1055677" y="981997"/>
                  <a:pt x="1076911" y="1017354"/>
                  <a:pt x="1109516" y="1039091"/>
                </a:cubicBezTo>
                <a:cubicBezTo>
                  <a:pt x="1123370" y="1048327"/>
                  <a:pt x="1138287" y="1056140"/>
                  <a:pt x="1151079" y="1066800"/>
                </a:cubicBezTo>
                <a:cubicBezTo>
                  <a:pt x="1166131" y="1079343"/>
                  <a:pt x="1177177" y="1096334"/>
                  <a:pt x="1192643" y="1108363"/>
                </a:cubicBezTo>
                <a:cubicBezTo>
                  <a:pt x="1218930" y="1128808"/>
                  <a:pt x="1252222" y="1140232"/>
                  <a:pt x="1275770" y="1163781"/>
                </a:cubicBezTo>
                <a:cubicBezTo>
                  <a:pt x="1285006" y="1173018"/>
                  <a:pt x="1295319" y="1181291"/>
                  <a:pt x="1303479" y="1191491"/>
                </a:cubicBezTo>
                <a:cubicBezTo>
                  <a:pt x="1313881" y="1204493"/>
                  <a:pt x="1319414" y="1221280"/>
                  <a:pt x="1331188" y="1233054"/>
                </a:cubicBezTo>
                <a:cubicBezTo>
                  <a:pt x="1342962" y="1244828"/>
                  <a:pt x="1358897" y="1251527"/>
                  <a:pt x="1372752" y="1260763"/>
                </a:cubicBezTo>
                <a:lnTo>
                  <a:pt x="1400461" y="1343891"/>
                </a:lnTo>
                <a:cubicBezTo>
                  <a:pt x="1411729" y="1377694"/>
                  <a:pt x="1415169" y="1400162"/>
                  <a:pt x="1442025" y="1427018"/>
                </a:cubicBezTo>
                <a:cubicBezTo>
                  <a:pt x="1468883" y="1453876"/>
                  <a:pt x="1491346" y="1457313"/>
                  <a:pt x="1525152" y="1468581"/>
                </a:cubicBezTo>
                <a:cubicBezTo>
                  <a:pt x="1611445" y="1554877"/>
                  <a:pt x="1486516" y="1438206"/>
                  <a:pt x="1594425" y="1510145"/>
                </a:cubicBezTo>
                <a:cubicBezTo>
                  <a:pt x="1662513" y="1555537"/>
                  <a:pt x="1612584" y="1542159"/>
                  <a:pt x="1663697" y="1593272"/>
                </a:cubicBezTo>
                <a:cubicBezTo>
                  <a:pt x="1675471" y="1605046"/>
                  <a:pt x="1691406" y="1611745"/>
                  <a:pt x="1705261" y="1620981"/>
                </a:cubicBezTo>
                <a:cubicBezTo>
                  <a:pt x="1714497" y="1639454"/>
                  <a:pt x="1724834" y="1657417"/>
                  <a:pt x="1732970" y="1676400"/>
                </a:cubicBezTo>
                <a:cubicBezTo>
                  <a:pt x="1738723" y="1689823"/>
                  <a:pt x="1739733" y="1705197"/>
                  <a:pt x="1746825" y="1717963"/>
                </a:cubicBezTo>
                <a:cubicBezTo>
                  <a:pt x="1762998" y="1747074"/>
                  <a:pt x="1802243" y="1801091"/>
                  <a:pt x="1802243" y="1801091"/>
                </a:cubicBezTo>
                <a:cubicBezTo>
                  <a:pt x="1806861" y="1814945"/>
                  <a:pt x="1808583" y="1830131"/>
                  <a:pt x="1816097" y="1842654"/>
                </a:cubicBezTo>
                <a:cubicBezTo>
                  <a:pt x="1822818" y="1853855"/>
                  <a:pt x="1833607" y="1862203"/>
                  <a:pt x="1843807" y="1870363"/>
                </a:cubicBezTo>
                <a:cubicBezTo>
                  <a:pt x="1876447" y="1896474"/>
                  <a:pt x="1902860" y="1906817"/>
                  <a:pt x="1940788" y="1925781"/>
                </a:cubicBezTo>
                <a:cubicBezTo>
                  <a:pt x="1950024" y="1935018"/>
                  <a:pt x="1957296" y="1946770"/>
                  <a:pt x="1968497" y="1953491"/>
                </a:cubicBezTo>
                <a:cubicBezTo>
                  <a:pt x="1981020" y="1961005"/>
                  <a:pt x="1998657" y="1958222"/>
                  <a:pt x="2010061" y="1967345"/>
                </a:cubicBezTo>
                <a:cubicBezTo>
                  <a:pt x="2099586" y="2038965"/>
                  <a:pt x="1974862" y="1987941"/>
                  <a:pt x="2079334" y="2022763"/>
                </a:cubicBezTo>
                <a:lnTo>
                  <a:pt x="2107043" y="2105891"/>
                </a:lnTo>
                <a:cubicBezTo>
                  <a:pt x="2120124" y="2145134"/>
                  <a:pt x="2119682" y="2155960"/>
                  <a:pt x="2148607" y="2189018"/>
                </a:cubicBezTo>
                <a:cubicBezTo>
                  <a:pt x="2170111" y="2213594"/>
                  <a:pt x="2199765" y="2231120"/>
                  <a:pt x="2217879" y="2258291"/>
                </a:cubicBezTo>
                <a:cubicBezTo>
                  <a:pt x="2253689" y="2312005"/>
                  <a:pt x="2229792" y="2294588"/>
                  <a:pt x="2287152" y="2313709"/>
                </a:cubicBezTo>
                <a:cubicBezTo>
                  <a:pt x="2298420" y="2347513"/>
                  <a:pt x="2301860" y="2369979"/>
                  <a:pt x="2328716" y="2396836"/>
                </a:cubicBezTo>
                <a:cubicBezTo>
                  <a:pt x="2340490" y="2408610"/>
                  <a:pt x="2356425" y="2415309"/>
                  <a:pt x="2370279" y="2424545"/>
                </a:cubicBezTo>
                <a:cubicBezTo>
                  <a:pt x="2374897" y="2438400"/>
                  <a:pt x="2397196" y="2459578"/>
                  <a:pt x="2384134" y="2466109"/>
                </a:cubicBezTo>
                <a:cubicBezTo>
                  <a:pt x="2369241" y="2473556"/>
                  <a:pt x="2353535" y="2450931"/>
                  <a:pt x="2342570" y="2438400"/>
                </a:cubicBezTo>
                <a:cubicBezTo>
                  <a:pt x="2320640" y="2413337"/>
                  <a:pt x="2297683" y="2386865"/>
                  <a:pt x="2287152" y="2355272"/>
                </a:cubicBezTo>
                <a:cubicBezTo>
                  <a:pt x="2266497" y="2293306"/>
                  <a:pt x="2271208" y="2266134"/>
                  <a:pt x="2217879" y="2230581"/>
                </a:cubicBezTo>
                <a:cubicBezTo>
                  <a:pt x="2205728" y="2222480"/>
                  <a:pt x="2190170" y="2221345"/>
                  <a:pt x="2176316" y="2216727"/>
                </a:cubicBezTo>
                <a:cubicBezTo>
                  <a:pt x="2162461" y="2202872"/>
                  <a:pt x="2146781" y="2190629"/>
                  <a:pt x="2134752" y="2175163"/>
                </a:cubicBezTo>
                <a:cubicBezTo>
                  <a:pt x="2114306" y="2148876"/>
                  <a:pt x="2079334" y="2092036"/>
                  <a:pt x="2079334" y="2092036"/>
                </a:cubicBezTo>
                <a:cubicBezTo>
                  <a:pt x="2074716" y="2064327"/>
                  <a:pt x="2070988" y="2036455"/>
                  <a:pt x="2065479" y="2008909"/>
                </a:cubicBezTo>
                <a:cubicBezTo>
                  <a:pt x="2061745" y="1990238"/>
                  <a:pt x="2055359" y="1972162"/>
                  <a:pt x="2051625" y="1953491"/>
                </a:cubicBezTo>
                <a:cubicBezTo>
                  <a:pt x="2046116" y="1925945"/>
                  <a:pt x="2051707" y="1894753"/>
                  <a:pt x="2037770" y="1870363"/>
                </a:cubicBezTo>
                <a:cubicBezTo>
                  <a:pt x="2030525" y="1857683"/>
                  <a:pt x="2010463" y="1859677"/>
                  <a:pt x="1996207" y="1856509"/>
                </a:cubicBezTo>
                <a:cubicBezTo>
                  <a:pt x="1968784" y="1850415"/>
                  <a:pt x="1940332" y="1849467"/>
                  <a:pt x="1913079" y="1842654"/>
                </a:cubicBezTo>
                <a:cubicBezTo>
                  <a:pt x="1884743" y="1835570"/>
                  <a:pt x="1829952" y="1814945"/>
                  <a:pt x="1829952" y="1814945"/>
                </a:cubicBezTo>
                <a:cubicBezTo>
                  <a:pt x="1804549" y="1738739"/>
                  <a:pt x="1831361" y="1807020"/>
                  <a:pt x="1788388" y="1731818"/>
                </a:cubicBezTo>
                <a:cubicBezTo>
                  <a:pt x="1718072" y="1608765"/>
                  <a:pt x="1800483" y="1736107"/>
                  <a:pt x="1732970" y="1634836"/>
                </a:cubicBezTo>
                <a:cubicBezTo>
                  <a:pt x="1728352" y="1620981"/>
                  <a:pt x="1725647" y="1606334"/>
                  <a:pt x="1719116" y="1593272"/>
                </a:cubicBezTo>
                <a:cubicBezTo>
                  <a:pt x="1711025" y="1577089"/>
                  <a:pt x="1682107" y="1535046"/>
                  <a:pt x="1663697" y="1524000"/>
                </a:cubicBezTo>
                <a:cubicBezTo>
                  <a:pt x="1651174" y="1516486"/>
                  <a:pt x="1636665" y="1511598"/>
                  <a:pt x="1622134" y="1510145"/>
                </a:cubicBezTo>
                <a:cubicBezTo>
                  <a:pt x="1543880" y="1502320"/>
                  <a:pt x="1465116" y="1500909"/>
                  <a:pt x="1386607" y="1496291"/>
                </a:cubicBezTo>
                <a:cubicBezTo>
                  <a:pt x="1349661" y="1491673"/>
                  <a:pt x="1306750" y="1503089"/>
                  <a:pt x="1275770" y="1482436"/>
                </a:cubicBezTo>
                <a:cubicBezTo>
                  <a:pt x="1256177" y="1469374"/>
                  <a:pt x="1265246" y="1436475"/>
                  <a:pt x="1261916" y="1413163"/>
                </a:cubicBezTo>
                <a:cubicBezTo>
                  <a:pt x="1255645" y="1369267"/>
                  <a:pt x="1242835" y="1225088"/>
                  <a:pt x="1234207" y="1177636"/>
                </a:cubicBezTo>
                <a:cubicBezTo>
                  <a:pt x="1231595" y="1163267"/>
                  <a:pt x="1230679" y="1146399"/>
                  <a:pt x="1220352" y="1136072"/>
                </a:cubicBezTo>
                <a:cubicBezTo>
                  <a:pt x="1196804" y="1112524"/>
                  <a:pt x="1164934" y="1099127"/>
                  <a:pt x="1137225" y="1080654"/>
                </a:cubicBezTo>
                <a:lnTo>
                  <a:pt x="1095661" y="1052945"/>
                </a:lnTo>
                <a:cubicBezTo>
                  <a:pt x="1081806" y="1043709"/>
                  <a:pt x="1070251" y="1029275"/>
                  <a:pt x="1054097" y="1025236"/>
                </a:cubicBezTo>
                <a:lnTo>
                  <a:pt x="998679" y="1011381"/>
                </a:lnTo>
                <a:cubicBezTo>
                  <a:pt x="984825" y="997527"/>
                  <a:pt x="966837" y="986829"/>
                  <a:pt x="957116" y="969818"/>
                </a:cubicBezTo>
                <a:cubicBezTo>
                  <a:pt x="950793" y="958752"/>
                  <a:pt x="930617" y="849969"/>
                  <a:pt x="929407" y="845127"/>
                </a:cubicBezTo>
                <a:cubicBezTo>
                  <a:pt x="925865" y="830959"/>
                  <a:pt x="925879" y="813890"/>
                  <a:pt x="915552" y="803563"/>
                </a:cubicBezTo>
                <a:cubicBezTo>
                  <a:pt x="905225" y="793236"/>
                  <a:pt x="887843" y="794327"/>
                  <a:pt x="873988" y="789709"/>
                </a:cubicBezTo>
                <a:cubicBezTo>
                  <a:pt x="790204" y="733853"/>
                  <a:pt x="874083" y="780823"/>
                  <a:pt x="721588" y="748145"/>
                </a:cubicBezTo>
                <a:cubicBezTo>
                  <a:pt x="648697" y="732525"/>
                  <a:pt x="647922" y="726744"/>
                  <a:pt x="596897" y="692727"/>
                </a:cubicBezTo>
                <a:cubicBezTo>
                  <a:pt x="583043" y="674254"/>
                  <a:pt x="566790" y="657357"/>
                  <a:pt x="555334" y="637309"/>
                </a:cubicBezTo>
                <a:cubicBezTo>
                  <a:pt x="548088" y="624629"/>
                  <a:pt x="546607" y="609419"/>
                  <a:pt x="541479" y="595745"/>
                </a:cubicBezTo>
                <a:cubicBezTo>
                  <a:pt x="532747" y="572459"/>
                  <a:pt x="523006" y="549563"/>
                  <a:pt x="513770" y="526472"/>
                </a:cubicBezTo>
                <a:cubicBezTo>
                  <a:pt x="509152" y="503381"/>
                  <a:pt x="510447" y="478262"/>
                  <a:pt x="499916" y="457200"/>
                </a:cubicBezTo>
                <a:cubicBezTo>
                  <a:pt x="491154" y="439675"/>
                  <a:pt x="474296" y="427024"/>
                  <a:pt x="458352" y="415636"/>
                </a:cubicBezTo>
                <a:cubicBezTo>
                  <a:pt x="434977" y="398940"/>
                  <a:pt x="390632" y="382053"/>
                  <a:pt x="361370" y="374072"/>
                </a:cubicBezTo>
                <a:cubicBezTo>
                  <a:pt x="324630" y="364052"/>
                  <a:pt x="250534" y="346363"/>
                  <a:pt x="250534" y="346363"/>
                </a:cubicBezTo>
                <a:cubicBezTo>
                  <a:pt x="222825" y="318654"/>
                  <a:pt x="179799" y="300411"/>
                  <a:pt x="167407" y="263236"/>
                </a:cubicBezTo>
                <a:cubicBezTo>
                  <a:pt x="151224" y="214687"/>
                  <a:pt x="158690" y="216432"/>
                  <a:pt x="111988" y="180109"/>
                </a:cubicBezTo>
                <a:cubicBezTo>
                  <a:pt x="85701" y="159664"/>
                  <a:pt x="28861" y="124691"/>
                  <a:pt x="28861" y="124691"/>
                </a:cubicBezTo>
                <a:cubicBezTo>
                  <a:pt x="24243" y="106218"/>
                  <a:pt x="20238" y="87581"/>
                  <a:pt x="15007" y="69272"/>
                </a:cubicBezTo>
                <a:cubicBezTo>
                  <a:pt x="10995" y="55230"/>
                  <a:pt x="-4272" y="41268"/>
                  <a:pt x="1152" y="27709"/>
                </a:cubicBezTo>
                <a:cubicBezTo>
                  <a:pt x="7336" y="12249"/>
                  <a:pt x="28861" y="9236"/>
                  <a:pt x="42716" y="0"/>
                </a:cubicBezTo>
                <a:cubicBezTo>
                  <a:pt x="70425" y="9236"/>
                  <a:pt x="121041" y="-1101"/>
                  <a:pt x="125843" y="27709"/>
                </a:cubicBezTo>
                <a:cubicBezTo>
                  <a:pt x="132604" y="68274"/>
                  <a:pt x="129942" y="122428"/>
                  <a:pt x="167407" y="152400"/>
                </a:cubicBezTo>
                <a:cubicBezTo>
                  <a:pt x="178811" y="161523"/>
                  <a:pt x="195116" y="161636"/>
                  <a:pt x="208970" y="166254"/>
                </a:cubicBezTo>
                <a:cubicBezTo>
                  <a:pt x="222825" y="180109"/>
                  <a:pt x="234231" y="196950"/>
                  <a:pt x="250534" y="207818"/>
                </a:cubicBezTo>
                <a:cubicBezTo>
                  <a:pt x="262685" y="215919"/>
                  <a:pt x="283609" y="209788"/>
                  <a:pt x="292097" y="221672"/>
                </a:cubicBezTo>
                <a:cubicBezTo>
                  <a:pt x="309074" y="245440"/>
                  <a:pt x="310570" y="277091"/>
                  <a:pt x="319807" y="304800"/>
                </a:cubicBezTo>
                <a:cubicBezTo>
                  <a:pt x="324425" y="318654"/>
                  <a:pt x="325560" y="334212"/>
                  <a:pt x="333661" y="346363"/>
                </a:cubicBezTo>
                <a:cubicBezTo>
                  <a:pt x="360907" y="387232"/>
                  <a:pt x="362930" y="396154"/>
                  <a:pt x="402934" y="429491"/>
                </a:cubicBezTo>
                <a:cubicBezTo>
                  <a:pt x="507810" y="516888"/>
                  <a:pt x="391581" y="404286"/>
                  <a:pt x="472207" y="484909"/>
                </a:cubicBezTo>
                <a:cubicBezTo>
                  <a:pt x="476825" y="498763"/>
                  <a:pt x="484250" y="511981"/>
                  <a:pt x="486061" y="526472"/>
                </a:cubicBezTo>
                <a:cubicBezTo>
                  <a:pt x="493530" y="586221"/>
                  <a:pt x="476990" y="650903"/>
                  <a:pt x="499916" y="706581"/>
                </a:cubicBezTo>
                <a:cubicBezTo>
                  <a:pt x="512596" y="737375"/>
                  <a:pt x="559494" y="738452"/>
                  <a:pt x="583043" y="762000"/>
                </a:cubicBezTo>
                <a:lnTo>
                  <a:pt x="624607" y="803563"/>
                </a:lnTo>
                <a:cubicBezTo>
                  <a:pt x="675128" y="955132"/>
                  <a:pt x="594557" y="725562"/>
                  <a:pt x="666170" y="886691"/>
                </a:cubicBezTo>
                <a:cubicBezTo>
                  <a:pt x="678032" y="913381"/>
                  <a:pt x="666170" y="960582"/>
                  <a:pt x="693879" y="969818"/>
                </a:cubicBezTo>
                <a:cubicBezTo>
                  <a:pt x="707734" y="974436"/>
                  <a:pt x="721213" y="980388"/>
                  <a:pt x="735443" y="983672"/>
                </a:cubicBezTo>
                <a:cubicBezTo>
                  <a:pt x="781333" y="994262"/>
                  <a:pt x="873988" y="1011381"/>
                  <a:pt x="873988" y="1011381"/>
                </a:cubicBezTo>
                <a:cubicBezTo>
                  <a:pt x="892461" y="1029854"/>
                  <a:pt x="921146" y="1042016"/>
                  <a:pt x="929407" y="1066800"/>
                </a:cubicBezTo>
                <a:cubicBezTo>
                  <a:pt x="938643" y="1094509"/>
                  <a:pt x="951388" y="1121286"/>
                  <a:pt x="957116" y="1149927"/>
                </a:cubicBezTo>
                <a:cubicBezTo>
                  <a:pt x="962387" y="1176281"/>
                  <a:pt x="970622" y="1232358"/>
                  <a:pt x="984825" y="1260763"/>
                </a:cubicBezTo>
                <a:cubicBezTo>
                  <a:pt x="1013690" y="1318491"/>
                  <a:pt x="1033313" y="1316180"/>
                  <a:pt x="1095661" y="1357745"/>
                </a:cubicBezTo>
                <a:cubicBezTo>
                  <a:pt x="1109516" y="1366981"/>
                  <a:pt x="1121428" y="1380188"/>
                  <a:pt x="1137225" y="1385454"/>
                </a:cubicBezTo>
                <a:cubicBezTo>
                  <a:pt x="1247002" y="1422046"/>
                  <a:pt x="1191542" y="1408361"/>
                  <a:pt x="1303479" y="1427018"/>
                </a:cubicBezTo>
                <a:cubicBezTo>
                  <a:pt x="1400462" y="1491672"/>
                  <a:pt x="1368134" y="1454727"/>
                  <a:pt x="1414316" y="1524000"/>
                </a:cubicBezTo>
                <a:cubicBezTo>
                  <a:pt x="1418934" y="1537854"/>
                  <a:pt x="1424158" y="1551521"/>
                  <a:pt x="1428170" y="1565563"/>
                </a:cubicBezTo>
                <a:cubicBezTo>
                  <a:pt x="1433401" y="1583872"/>
                  <a:pt x="1434292" y="1603581"/>
                  <a:pt x="1442025" y="1620981"/>
                </a:cubicBezTo>
                <a:cubicBezTo>
                  <a:pt x="1452962" y="1645588"/>
                  <a:pt x="1472445" y="1665739"/>
                  <a:pt x="1483588" y="1690254"/>
                </a:cubicBezTo>
                <a:cubicBezTo>
                  <a:pt x="1498958" y="1724068"/>
                  <a:pt x="1521172" y="1841328"/>
                  <a:pt x="1566716" y="1856509"/>
                </a:cubicBezTo>
                <a:lnTo>
                  <a:pt x="1608279" y="1870363"/>
                </a:lnTo>
                <a:cubicBezTo>
                  <a:pt x="1622134" y="1879599"/>
                  <a:pt x="1634950" y="1890625"/>
                  <a:pt x="1649843" y="1898072"/>
                </a:cubicBezTo>
                <a:cubicBezTo>
                  <a:pt x="1662905" y="1904603"/>
                  <a:pt x="1678641" y="1904835"/>
                  <a:pt x="1691407" y="1911927"/>
                </a:cubicBezTo>
                <a:cubicBezTo>
                  <a:pt x="1720518" y="1928100"/>
                  <a:pt x="1746825" y="1948872"/>
                  <a:pt x="1774534" y="1967345"/>
                </a:cubicBezTo>
                <a:cubicBezTo>
                  <a:pt x="1826965" y="2002299"/>
                  <a:pt x="1804323" y="1983281"/>
                  <a:pt x="1843807" y="2022763"/>
                </a:cubicBezTo>
                <a:cubicBezTo>
                  <a:pt x="1886120" y="2107389"/>
                  <a:pt x="1856912" y="2063577"/>
                  <a:pt x="1940788" y="2147454"/>
                </a:cubicBezTo>
                <a:lnTo>
                  <a:pt x="1940788" y="2147454"/>
                </a:lnTo>
                <a:cubicBezTo>
                  <a:pt x="1975743" y="2199887"/>
                  <a:pt x="1956723" y="2177244"/>
                  <a:pt x="1996207" y="2216727"/>
                </a:cubicBezTo>
                <a:cubicBezTo>
                  <a:pt x="2000825" y="2235200"/>
                  <a:pt x="1997871" y="2257517"/>
                  <a:pt x="2010061" y="2272145"/>
                </a:cubicBezTo>
                <a:cubicBezTo>
                  <a:pt x="2023283" y="2288011"/>
                  <a:pt x="2047547" y="2289607"/>
                  <a:pt x="2065479" y="2299854"/>
                </a:cubicBezTo>
                <a:cubicBezTo>
                  <a:pt x="2079936" y="2308115"/>
                  <a:pt x="2092150" y="2320116"/>
                  <a:pt x="2107043" y="2327563"/>
                </a:cubicBezTo>
                <a:cubicBezTo>
                  <a:pt x="2120105" y="2334094"/>
                  <a:pt x="2135545" y="2334887"/>
                  <a:pt x="2148607" y="2341418"/>
                </a:cubicBezTo>
                <a:cubicBezTo>
                  <a:pt x="2256029" y="2395130"/>
                  <a:pt x="2127268" y="2348161"/>
                  <a:pt x="2231734" y="2382981"/>
                </a:cubicBezTo>
                <a:cubicBezTo>
                  <a:pt x="2296580" y="2447829"/>
                  <a:pt x="2217076" y="2376585"/>
                  <a:pt x="2301007" y="2424545"/>
                </a:cubicBezTo>
                <a:cubicBezTo>
                  <a:pt x="2344931" y="2449644"/>
                  <a:pt x="2355106" y="2472377"/>
                  <a:pt x="2397988" y="2493818"/>
                </a:cubicBezTo>
                <a:cubicBezTo>
                  <a:pt x="2411050" y="2500349"/>
                  <a:pt x="2425697" y="2503054"/>
                  <a:pt x="2439552" y="2507672"/>
                </a:cubicBezTo>
                <a:cubicBezTo>
                  <a:pt x="2453407" y="2516908"/>
                  <a:pt x="2472291" y="2521261"/>
                  <a:pt x="2481116" y="2535381"/>
                </a:cubicBezTo>
                <a:cubicBezTo>
                  <a:pt x="2496596" y="2560149"/>
                  <a:pt x="2514553" y="2647150"/>
                  <a:pt x="2508825" y="2618509"/>
                </a:cubicBezTo>
                <a:cubicBezTo>
                  <a:pt x="2499589" y="2572327"/>
                  <a:pt x="2496010" y="2524643"/>
                  <a:pt x="2481116" y="2479963"/>
                </a:cubicBezTo>
                <a:cubicBezTo>
                  <a:pt x="2476498" y="2466109"/>
                  <a:pt x="2471273" y="2452442"/>
                  <a:pt x="2467261" y="2438400"/>
                </a:cubicBezTo>
                <a:cubicBezTo>
                  <a:pt x="2461340" y="2417675"/>
                  <a:pt x="2450628" y="2363571"/>
                  <a:pt x="2439552" y="2341418"/>
                </a:cubicBezTo>
                <a:cubicBezTo>
                  <a:pt x="2432105" y="2326525"/>
                  <a:pt x="2419290" y="2314747"/>
                  <a:pt x="2411843" y="2299854"/>
                </a:cubicBezTo>
                <a:cubicBezTo>
                  <a:pt x="2405312" y="2286792"/>
                  <a:pt x="2409516" y="2267257"/>
                  <a:pt x="2397988" y="2258291"/>
                </a:cubicBezTo>
                <a:cubicBezTo>
                  <a:pt x="2365383" y="2232931"/>
                  <a:pt x="2316360" y="2232080"/>
                  <a:pt x="2287152" y="2202872"/>
                </a:cubicBezTo>
                <a:cubicBezTo>
                  <a:pt x="2178396" y="2094117"/>
                  <a:pt x="2215529" y="2143930"/>
                  <a:pt x="2162461" y="2064327"/>
                </a:cubicBezTo>
                <a:cubicBezTo>
                  <a:pt x="2157843" y="2050472"/>
                  <a:pt x="2152149" y="2036931"/>
                  <a:pt x="2148607" y="2022763"/>
                </a:cubicBezTo>
                <a:cubicBezTo>
                  <a:pt x="2142896" y="1999918"/>
                  <a:pt x="2141519" y="1976046"/>
                  <a:pt x="2134752" y="1953491"/>
                </a:cubicBezTo>
                <a:cubicBezTo>
                  <a:pt x="2120063" y="1904529"/>
                  <a:pt x="2086842" y="1836309"/>
                  <a:pt x="2051625" y="1801091"/>
                </a:cubicBezTo>
                <a:cubicBezTo>
                  <a:pt x="2042389" y="1791854"/>
                  <a:pt x="2034366" y="1781218"/>
                  <a:pt x="2023916" y="1773381"/>
                </a:cubicBezTo>
                <a:cubicBezTo>
                  <a:pt x="1997274" y="1753400"/>
                  <a:pt x="1972381" y="1728494"/>
                  <a:pt x="1940788" y="1717963"/>
                </a:cubicBezTo>
                <a:lnTo>
                  <a:pt x="1857661" y="1690254"/>
                </a:lnTo>
                <a:cubicBezTo>
                  <a:pt x="1839188" y="1676400"/>
                  <a:pt x="1822291" y="1660147"/>
                  <a:pt x="1802243" y="1648691"/>
                </a:cubicBezTo>
                <a:cubicBezTo>
                  <a:pt x="1789563" y="1641445"/>
                  <a:pt x="1773741" y="1641367"/>
                  <a:pt x="1760679" y="1634836"/>
                </a:cubicBezTo>
                <a:cubicBezTo>
                  <a:pt x="1728612" y="1618802"/>
                  <a:pt x="1700532" y="1592373"/>
                  <a:pt x="1677552" y="1565563"/>
                </a:cubicBezTo>
                <a:cubicBezTo>
                  <a:pt x="1643454" y="1525783"/>
                  <a:pt x="1628553" y="1502033"/>
                  <a:pt x="1608279" y="1454727"/>
                </a:cubicBezTo>
                <a:cubicBezTo>
                  <a:pt x="1591376" y="1415287"/>
                  <a:pt x="1599999" y="1404882"/>
                  <a:pt x="1566716" y="1371600"/>
                </a:cubicBezTo>
                <a:cubicBezTo>
                  <a:pt x="1554942" y="1359826"/>
                  <a:pt x="1538154" y="1354293"/>
                  <a:pt x="1525152" y="1343891"/>
                </a:cubicBezTo>
                <a:cubicBezTo>
                  <a:pt x="1514952" y="1335731"/>
                  <a:pt x="1508311" y="1323427"/>
                  <a:pt x="1497443" y="1316181"/>
                </a:cubicBezTo>
                <a:cubicBezTo>
                  <a:pt x="1463202" y="1293354"/>
                  <a:pt x="1437407" y="1286933"/>
                  <a:pt x="1400461" y="1274618"/>
                </a:cubicBezTo>
                <a:cubicBezTo>
                  <a:pt x="1309376" y="1213896"/>
                  <a:pt x="1407468" y="1274024"/>
                  <a:pt x="1317334" y="1233054"/>
                </a:cubicBezTo>
                <a:cubicBezTo>
                  <a:pt x="1279730" y="1215961"/>
                  <a:pt x="1206497" y="1177636"/>
                  <a:pt x="1206497" y="1177636"/>
                </a:cubicBezTo>
                <a:cubicBezTo>
                  <a:pt x="1188024" y="1149927"/>
                  <a:pt x="1161610" y="1126102"/>
                  <a:pt x="1151079" y="1094509"/>
                </a:cubicBezTo>
                <a:cubicBezTo>
                  <a:pt x="1139811" y="1060704"/>
                  <a:pt x="1136374" y="1038238"/>
                  <a:pt x="1109516" y="1011381"/>
                </a:cubicBezTo>
                <a:cubicBezTo>
                  <a:pt x="1092336" y="994202"/>
                  <a:pt x="1036130" y="957840"/>
                  <a:pt x="1012534" y="942109"/>
                </a:cubicBezTo>
                <a:cubicBezTo>
                  <a:pt x="1003298" y="928254"/>
                  <a:pt x="999718" y="907992"/>
                  <a:pt x="984825" y="900545"/>
                </a:cubicBezTo>
                <a:cubicBezTo>
                  <a:pt x="950763" y="883514"/>
                  <a:pt x="873988" y="872836"/>
                  <a:pt x="873988" y="872836"/>
                </a:cubicBezTo>
                <a:cubicBezTo>
                  <a:pt x="776024" y="807526"/>
                  <a:pt x="897318" y="889499"/>
                  <a:pt x="777007" y="803563"/>
                </a:cubicBezTo>
                <a:cubicBezTo>
                  <a:pt x="635155" y="702240"/>
                  <a:pt x="861194" y="870166"/>
                  <a:pt x="680025" y="734291"/>
                </a:cubicBezTo>
                <a:lnTo>
                  <a:pt x="624607" y="651163"/>
                </a:lnTo>
                <a:cubicBezTo>
                  <a:pt x="615371" y="637308"/>
                  <a:pt x="611175" y="618167"/>
                  <a:pt x="596897" y="609600"/>
                </a:cubicBezTo>
                <a:cubicBezTo>
                  <a:pt x="479770" y="539322"/>
                  <a:pt x="573225" y="598628"/>
                  <a:pt x="472207" y="526472"/>
                </a:cubicBezTo>
                <a:cubicBezTo>
                  <a:pt x="458657" y="516794"/>
                  <a:pt x="443435" y="509423"/>
                  <a:pt x="430643" y="498763"/>
                </a:cubicBezTo>
                <a:cubicBezTo>
                  <a:pt x="415591" y="486220"/>
                  <a:pt x="401108" y="472666"/>
                  <a:pt x="389079" y="457200"/>
                </a:cubicBezTo>
                <a:cubicBezTo>
                  <a:pt x="368633" y="430913"/>
                  <a:pt x="333661" y="374072"/>
                  <a:pt x="333661" y="374072"/>
                </a:cubicBezTo>
                <a:cubicBezTo>
                  <a:pt x="329043" y="360218"/>
                  <a:pt x="327321" y="345032"/>
                  <a:pt x="319807" y="332509"/>
                </a:cubicBezTo>
                <a:cubicBezTo>
                  <a:pt x="313086" y="321308"/>
                  <a:pt x="300459" y="314835"/>
                  <a:pt x="292097" y="304800"/>
                </a:cubicBezTo>
                <a:cubicBezTo>
                  <a:pt x="277315" y="287061"/>
                  <a:pt x="265561" y="266913"/>
                  <a:pt x="250534" y="249381"/>
                </a:cubicBezTo>
                <a:cubicBezTo>
                  <a:pt x="237783" y="234505"/>
                  <a:pt x="221513" y="222870"/>
                  <a:pt x="208970" y="207818"/>
                </a:cubicBezTo>
                <a:cubicBezTo>
                  <a:pt x="198310" y="195026"/>
                  <a:pt x="193904" y="177090"/>
                  <a:pt x="181261" y="166254"/>
                </a:cubicBezTo>
                <a:cubicBezTo>
                  <a:pt x="160815" y="148729"/>
                  <a:pt x="133531" y="140848"/>
                  <a:pt x="111988" y="124691"/>
                </a:cubicBezTo>
                <a:cubicBezTo>
                  <a:pt x="96313" y="112935"/>
                  <a:pt x="85477" y="95670"/>
                  <a:pt x="70425" y="83127"/>
                </a:cubicBezTo>
                <a:cubicBezTo>
                  <a:pt x="57633" y="72467"/>
                  <a:pt x="42716" y="64654"/>
                  <a:pt x="28861" y="55418"/>
                </a:cubicBezTo>
                <a:cubicBezTo>
                  <a:pt x="53172" y="152657"/>
                  <a:pt x="25404" y="72053"/>
                  <a:pt x="84279" y="166254"/>
                </a:cubicBezTo>
                <a:cubicBezTo>
                  <a:pt x="95225" y="183768"/>
                  <a:pt x="103852" y="202689"/>
                  <a:pt x="111988" y="221672"/>
                </a:cubicBezTo>
                <a:cubicBezTo>
                  <a:pt x="117741" y="235095"/>
                  <a:pt x="117742" y="251085"/>
                  <a:pt x="125843" y="263236"/>
                </a:cubicBezTo>
                <a:cubicBezTo>
                  <a:pt x="136712" y="279539"/>
                  <a:pt x="154864" y="289748"/>
                  <a:pt x="167407" y="304800"/>
                </a:cubicBezTo>
                <a:cubicBezTo>
                  <a:pt x="232849" y="383330"/>
                  <a:pt x="155077" y="306932"/>
                  <a:pt x="222825" y="401781"/>
                </a:cubicBezTo>
                <a:cubicBezTo>
                  <a:pt x="234213" y="417725"/>
                  <a:pt x="253000" y="427401"/>
                  <a:pt x="264388" y="443345"/>
                </a:cubicBezTo>
                <a:cubicBezTo>
                  <a:pt x="276392" y="460151"/>
                  <a:pt x="281151" y="481249"/>
                  <a:pt x="292097" y="498763"/>
                </a:cubicBezTo>
                <a:cubicBezTo>
                  <a:pt x="343983" y="581781"/>
                  <a:pt x="318550" y="527734"/>
                  <a:pt x="375225" y="595745"/>
                </a:cubicBezTo>
                <a:cubicBezTo>
                  <a:pt x="385885" y="608537"/>
                  <a:pt x="393256" y="623759"/>
                  <a:pt x="402934" y="637309"/>
                </a:cubicBezTo>
                <a:cubicBezTo>
                  <a:pt x="505513" y="780922"/>
                  <a:pt x="372506" y="584741"/>
                  <a:pt x="499916" y="775854"/>
                </a:cubicBezTo>
                <a:cubicBezTo>
                  <a:pt x="509152" y="789709"/>
                  <a:pt x="512732" y="809971"/>
                  <a:pt x="527625" y="817418"/>
                </a:cubicBezTo>
                <a:cubicBezTo>
                  <a:pt x="546098" y="826654"/>
                  <a:pt x="566237" y="833123"/>
                  <a:pt x="583043" y="845127"/>
                </a:cubicBezTo>
                <a:cubicBezTo>
                  <a:pt x="673850" y="909989"/>
                  <a:pt x="577013" y="870827"/>
                  <a:pt x="666170" y="900545"/>
                </a:cubicBezTo>
                <a:cubicBezTo>
                  <a:pt x="761448" y="964064"/>
                  <a:pt x="717704" y="945432"/>
                  <a:pt x="790861" y="969818"/>
                </a:cubicBezTo>
                <a:cubicBezTo>
                  <a:pt x="809334" y="983672"/>
                  <a:pt x="829951" y="995053"/>
                  <a:pt x="846279" y="1011381"/>
                </a:cubicBezTo>
                <a:cubicBezTo>
                  <a:pt x="930056" y="1095158"/>
                  <a:pt x="796983" y="1009046"/>
                  <a:pt x="929407" y="1108363"/>
                </a:cubicBezTo>
                <a:cubicBezTo>
                  <a:pt x="945930" y="1120755"/>
                  <a:pt x="966352" y="1126836"/>
                  <a:pt x="984825" y="1136072"/>
                </a:cubicBezTo>
                <a:cubicBezTo>
                  <a:pt x="1021770" y="1173018"/>
                  <a:pt x="1053862" y="1215560"/>
                  <a:pt x="1095661" y="1246909"/>
                </a:cubicBezTo>
                <a:cubicBezTo>
                  <a:pt x="1114134" y="1260763"/>
                  <a:pt x="1133916" y="1273025"/>
                  <a:pt x="1151079" y="1288472"/>
                </a:cubicBezTo>
                <a:cubicBezTo>
                  <a:pt x="1180206" y="1314687"/>
                  <a:pt x="1234207" y="1371600"/>
                  <a:pt x="1234207" y="1371600"/>
                </a:cubicBezTo>
                <a:cubicBezTo>
                  <a:pt x="1261178" y="1452515"/>
                  <a:pt x="1226958" y="1378205"/>
                  <a:pt x="1289625" y="1440872"/>
                </a:cubicBezTo>
                <a:cubicBezTo>
                  <a:pt x="1301399" y="1452646"/>
                  <a:pt x="1305560" y="1470662"/>
                  <a:pt x="1317334" y="1482436"/>
                </a:cubicBezTo>
                <a:cubicBezTo>
                  <a:pt x="1329108" y="1494210"/>
                  <a:pt x="1346105" y="1499485"/>
                  <a:pt x="1358897" y="1510145"/>
                </a:cubicBezTo>
                <a:cubicBezTo>
                  <a:pt x="1428083" y="1567800"/>
                  <a:pt x="1368982" y="1541216"/>
                  <a:pt x="1442025" y="1565563"/>
                </a:cubicBezTo>
                <a:lnTo>
                  <a:pt x="1635988" y="1759527"/>
                </a:lnTo>
                <a:cubicBezTo>
                  <a:pt x="1649843" y="1773382"/>
                  <a:pt x="1660751" y="1791010"/>
                  <a:pt x="1677552" y="1801091"/>
                </a:cubicBezTo>
                <a:cubicBezTo>
                  <a:pt x="1681530" y="1803478"/>
                  <a:pt x="1773622" y="1857238"/>
                  <a:pt x="1788388" y="1870363"/>
                </a:cubicBezTo>
                <a:cubicBezTo>
                  <a:pt x="1866035" y="1939383"/>
                  <a:pt x="1857111" y="1931883"/>
                  <a:pt x="1899225" y="1995054"/>
                </a:cubicBezTo>
                <a:cubicBezTo>
                  <a:pt x="1903843" y="2008909"/>
                  <a:pt x="1905238" y="2024297"/>
                  <a:pt x="1913079" y="2036618"/>
                </a:cubicBezTo>
                <a:cubicBezTo>
                  <a:pt x="1937873" y="2075580"/>
                  <a:pt x="1996207" y="2147454"/>
                  <a:pt x="1996207" y="2147454"/>
                </a:cubicBezTo>
                <a:cubicBezTo>
                  <a:pt x="2022703" y="2226945"/>
                  <a:pt x="1991086" y="2152745"/>
                  <a:pt x="2051625" y="2230581"/>
                </a:cubicBezTo>
                <a:cubicBezTo>
                  <a:pt x="2138661" y="2342485"/>
                  <a:pt x="2068143" y="2287776"/>
                  <a:pt x="2148607" y="2341418"/>
                </a:cubicBezTo>
                <a:cubicBezTo>
                  <a:pt x="2162461" y="2336800"/>
                  <a:pt x="2182069" y="2339714"/>
                  <a:pt x="2190170" y="2327563"/>
                </a:cubicBezTo>
                <a:cubicBezTo>
                  <a:pt x="2218003" y="2285814"/>
                  <a:pt x="2197794" y="2215824"/>
                  <a:pt x="2190170" y="2175163"/>
                </a:cubicBezTo>
                <a:cubicBezTo>
                  <a:pt x="2173682" y="2087225"/>
                  <a:pt x="2171451" y="2040744"/>
                  <a:pt x="2134752" y="1967345"/>
                </a:cubicBezTo>
                <a:cubicBezTo>
                  <a:pt x="2127305" y="1952452"/>
                  <a:pt x="2116279" y="1939636"/>
                  <a:pt x="2107043" y="1925781"/>
                </a:cubicBezTo>
                <a:cubicBezTo>
                  <a:pt x="2102425" y="1907308"/>
                  <a:pt x="2103750" y="1886206"/>
                  <a:pt x="2093188" y="1870363"/>
                </a:cubicBezTo>
                <a:cubicBezTo>
                  <a:pt x="2083952" y="1856509"/>
                  <a:pt x="2065174" y="1852332"/>
                  <a:pt x="2051625" y="1842654"/>
                </a:cubicBezTo>
                <a:cubicBezTo>
                  <a:pt x="2032835" y="1829233"/>
                  <a:pt x="2016255" y="1812547"/>
                  <a:pt x="1996207" y="1801091"/>
                </a:cubicBezTo>
                <a:cubicBezTo>
                  <a:pt x="1983527" y="1793845"/>
                  <a:pt x="1967705" y="1793767"/>
                  <a:pt x="1954643" y="1787236"/>
                </a:cubicBezTo>
                <a:cubicBezTo>
                  <a:pt x="1939750" y="1779789"/>
                  <a:pt x="1927536" y="1767788"/>
                  <a:pt x="1913079" y="1759527"/>
                </a:cubicBezTo>
                <a:cubicBezTo>
                  <a:pt x="1895147" y="1749280"/>
                  <a:pt x="1875593" y="1742065"/>
                  <a:pt x="1857661" y="1731818"/>
                </a:cubicBezTo>
                <a:cubicBezTo>
                  <a:pt x="1843204" y="1723557"/>
                  <a:pt x="1829418" y="1714100"/>
                  <a:pt x="1816097" y="1704109"/>
                </a:cubicBezTo>
                <a:cubicBezTo>
                  <a:pt x="1794364" y="1687810"/>
                  <a:pt x="1742229" y="1648716"/>
                  <a:pt x="1719116" y="1620981"/>
                </a:cubicBezTo>
                <a:cubicBezTo>
                  <a:pt x="1704334" y="1603242"/>
                  <a:pt x="1690973" y="1584353"/>
                  <a:pt x="1677552" y="1565563"/>
                </a:cubicBezTo>
                <a:cubicBezTo>
                  <a:pt x="1667874" y="1552014"/>
                  <a:pt x="1661617" y="1535774"/>
                  <a:pt x="1649843" y="1524000"/>
                </a:cubicBezTo>
                <a:cubicBezTo>
                  <a:pt x="1633515" y="1507672"/>
                  <a:pt x="1611957" y="1497463"/>
                  <a:pt x="1594425" y="1482436"/>
                </a:cubicBezTo>
                <a:cubicBezTo>
                  <a:pt x="1579549" y="1469685"/>
                  <a:pt x="1569164" y="1451740"/>
                  <a:pt x="1552861" y="1440872"/>
                </a:cubicBezTo>
                <a:cubicBezTo>
                  <a:pt x="1540938" y="1432924"/>
                  <a:pt x="1463265" y="1415009"/>
                  <a:pt x="1455879" y="1413163"/>
                </a:cubicBezTo>
                <a:cubicBezTo>
                  <a:pt x="1452370" y="1395617"/>
                  <a:pt x="1441280" y="1325269"/>
                  <a:pt x="1428170" y="1302327"/>
                </a:cubicBezTo>
                <a:cubicBezTo>
                  <a:pt x="1416714" y="1282279"/>
                  <a:pt x="1400461" y="1265382"/>
                  <a:pt x="1386607" y="1246909"/>
                </a:cubicBezTo>
                <a:cubicBezTo>
                  <a:pt x="1372722" y="1205254"/>
                  <a:pt x="1374884" y="1199590"/>
                  <a:pt x="1345043" y="1163781"/>
                </a:cubicBezTo>
                <a:cubicBezTo>
                  <a:pt x="1332500" y="1148729"/>
                  <a:pt x="1316022" y="1137270"/>
                  <a:pt x="1303479" y="1122218"/>
                </a:cubicBezTo>
                <a:cubicBezTo>
                  <a:pt x="1292819" y="1109426"/>
                  <a:pt x="1288301" y="1091619"/>
                  <a:pt x="1275770" y="1080654"/>
                </a:cubicBezTo>
                <a:cubicBezTo>
                  <a:pt x="1250708" y="1058724"/>
                  <a:pt x="1220352" y="1043709"/>
                  <a:pt x="1192643" y="1025236"/>
                </a:cubicBezTo>
                <a:lnTo>
                  <a:pt x="1151079" y="997527"/>
                </a:lnTo>
                <a:cubicBezTo>
                  <a:pt x="1130633" y="966858"/>
                  <a:pt x="1113810" y="935735"/>
                  <a:pt x="1081807" y="914400"/>
                </a:cubicBezTo>
                <a:cubicBezTo>
                  <a:pt x="1069656" y="906299"/>
                  <a:pt x="1054098" y="905163"/>
                  <a:pt x="1040243" y="900545"/>
                </a:cubicBezTo>
                <a:cubicBezTo>
                  <a:pt x="961009" y="821311"/>
                  <a:pt x="1040517" y="892057"/>
                  <a:pt x="943261" y="831272"/>
                </a:cubicBezTo>
                <a:cubicBezTo>
                  <a:pt x="923680" y="819034"/>
                  <a:pt x="905375" y="804736"/>
                  <a:pt x="887843" y="789709"/>
                </a:cubicBezTo>
                <a:cubicBezTo>
                  <a:pt x="872967" y="776958"/>
                  <a:pt x="862582" y="759013"/>
                  <a:pt x="846279" y="748145"/>
                </a:cubicBezTo>
                <a:cubicBezTo>
                  <a:pt x="834128" y="740044"/>
                  <a:pt x="818570" y="738909"/>
                  <a:pt x="804716" y="734291"/>
                </a:cubicBezTo>
                <a:cubicBezTo>
                  <a:pt x="795480" y="706582"/>
                  <a:pt x="784091" y="679499"/>
                  <a:pt x="777007" y="651163"/>
                </a:cubicBezTo>
                <a:cubicBezTo>
                  <a:pt x="772389" y="632690"/>
                  <a:pt x="770653" y="613247"/>
                  <a:pt x="763152" y="595745"/>
                </a:cubicBezTo>
                <a:cubicBezTo>
                  <a:pt x="753559" y="573360"/>
                  <a:pt x="684545" y="489429"/>
                  <a:pt x="680025" y="484909"/>
                </a:cubicBezTo>
                <a:cubicBezTo>
                  <a:pt x="663697" y="468581"/>
                  <a:pt x="642346" y="458127"/>
                  <a:pt x="624607" y="443345"/>
                </a:cubicBezTo>
                <a:cubicBezTo>
                  <a:pt x="614572" y="434983"/>
                  <a:pt x="607766" y="422882"/>
                  <a:pt x="596897" y="415636"/>
                </a:cubicBezTo>
                <a:cubicBezTo>
                  <a:pt x="534412" y="373980"/>
                  <a:pt x="511740" y="387250"/>
                  <a:pt x="430643" y="360218"/>
                </a:cubicBezTo>
                <a:cubicBezTo>
                  <a:pt x="411050" y="353687"/>
                  <a:pt x="392935" y="343135"/>
                  <a:pt x="375225" y="332509"/>
                </a:cubicBezTo>
                <a:cubicBezTo>
                  <a:pt x="346668" y="315375"/>
                  <a:pt x="323017" y="289460"/>
                  <a:pt x="292097" y="277091"/>
                </a:cubicBezTo>
                <a:cubicBezTo>
                  <a:pt x="269006" y="267854"/>
                  <a:pt x="245551" y="259482"/>
                  <a:pt x="222825" y="249381"/>
                </a:cubicBezTo>
                <a:cubicBezTo>
                  <a:pt x="120119" y="203733"/>
                  <a:pt x="211202" y="236270"/>
                  <a:pt x="125843" y="207818"/>
                </a:cubicBezTo>
                <a:cubicBezTo>
                  <a:pt x="144316" y="230909"/>
                  <a:pt x="161479" y="255111"/>
                  <a:pt x="181261" y="277091"/>
                </a:cubicBezTo>
                <a:cubicBezTo>
                  <a:pt x="203106" y="301364"/>
                  <a:pt x="230941" y="320239"/>
                  <a:pt x="250534" y="346363"/>
                </a:cubicBezTo>
                <a:cubicBezTo>
                  <a:pt x="259296" y="358046"/>
                  <a:pt x="258345" y="374632"/>
                  <a:pt x="264388" y="387927"/>
                </a:cubicBezTo>
                <a:cubicBezTo>
                  <a:pt x="301158" y="468820"/>
                  <a:pt x="311221" y="494001"/>
                  <a:pt x="361370" y="554181"/>
                </a:cubicBezTo>
                <a:cubicBezTo>
                  <a:pt x="369732" y="564216"/>
                  <a:pt x="378450" y="574299"/>
                  <a:pt x="389079" y="581891"/>
                </a:cubicBezTo>
                <a:cubicBezTo>
                  <a:pt x="410991" y="597543"/>
                  <a:pt x="435517" y="609182"/>
                  <a:pt x="458352" y="623454"/>
                </a:cubicBezTo>
                <a:cubicBezTo>
                  <a:pt x="472472" y="632279"/>
                  <a:pt x="485298" y="643190"/>
                  <a:pt x="499916" y="651163"/>
                </a:cubicBezTo>
                <a:cubicBezTo>
                  <a:pt x="536179" y="670942"/>
                  <a:pt x="576383" y="683668"/>
                  <a:pt x="610752" y="706581"/>
                </a:cubicBezTo>
                <a:cubicBezTo>
                  <a:pt x="624607" y="715818"/>
                  <a:pt x="637011" y="727732"/>
                  <a:pt x="652316" y="734291"/>
                </a:cubicBezTo>
                <a:cubicBezTo>
                  <a:pt x="669818" y="741792"/>
                  <a:pt x="689496" y="742674"/>
                  <a:pt x="707734" y="748145"/>
                </a:cubicBezTo>
                <a:cubicBezTo>
                  <a:pt x="893097" y="803753"/>
                  <a:pt x="697805" y="753636"/>
                  <a:pt x="860134" y="789709"/>
                </a:cubicBezTo>
                <a:cubicBezTo>
                  <a:pt x="876119" y="793261"/>
                  <a:pt x="938599" y="808159"/>
                  <a:pt x="957116" y="817418"/>
                </a:cubicBezTo>
                <a:cubicBezTo>
                  <a:pt x="995693" y="836707"/>
                  <a:pt x="1009603" y="856051"/>
                  <a:pt x="1040243" y="886691"/>
                </a:cubicBezTo>
                <a:cubicBezTo>
                  <a:pt x="1080920" y="1008722"/>
                  <a:pt x="1079763" y="932343"/>
                  <a:pt x="1040243" y="1011381"/>
                </a:cubicBezTo>
                <a:cubicBezTo>
                  <a:pt x="1033712" y="1024443"/>
                  <a:pt x="1031006" y="1039090"/>
                  <a:pt x="1026388" y="1052945"/>
                </a:cubicBezTo>
                <a:cubicBezTo>
                  <a:pt x="1031163" y="1091142"/>
                  <a:pt x="1032742" y="1162634"/>
                  <a:pt x="1054097" y="1205345"/>
                </a:cubicBezTo>
                <a:cubicBezTo>
                  <a:pt x="1061544" y="1220238"/>
                  <a:pt x="1070606" y="1234588"/>
                  <a:pt x="1081807" y="1246909"/>
                </a:cubicBezTo>
                <a:cubicBezTo>
                  <a:pt x="1255693" y="1438182"/>
                  <a:pt x="1127994" y="1291415"/>
                  <a:pt x="1261916" y="1413163"/>
                </a:cubicBezTo>
                <a:cubicBezTo>
                  <a:pt x="1290912" y="1439523"/>
                  <a:pt x="1312438" y="1474554"/>
                  <a:pt x="1345043" y="1496291"/>
                </a:cubicBezTo>
                <a:lnTo>
                  <a:pt x="1511297" y="1607127"/>
                </a:lnTo>
                <a:lnTo>
                  <a:pt x="1552861" y="1634836"/>
                </a:lnTo>
                <a:cubicBezTo>
                  <a:pt x="1566716" y="1644072"/>
                  <a:pt x="1581104" y="1652554"/>
                  <a:pt x="1594425" y="1662545"/>
                </a:cubicBezTo>
                <a:cubicBezTo>
                  <a:pt x="1612898" y="1676400"/>
                  <a:pt x="1630262" y="1691871"/>
                  <a:pt x="1649843" y="1704109"/>
                </a:cubicBezTo>
                <a:cubicBezTo>
                  <a:pt x="1688976" y="1728567"/>
                  <a:pt x="1706420" y="1732204"/>
                  <a:pt x="1746825" y="1745672"/>
                </a:cubicBezTo>
                <a:cubicBezTo>
                  <a:pt x="1874367" y="1830701"/>
                  <a:pt x="1675820" y="1694410"/>
                  <a:pt x="1843807" y="1828800"/>
                </a:cubicBezTo>
                <a:cubicBezTo>
                  <a:pt x="1935318" y="1902009"/>
                  <a:pt x="1993516" y="1896827"/>
                  <a:pt x="2065479" y="2022763"/>
                </a:cubicBezTo>
                <a:cubicBezTo>
                  <a:pt x="2234625" y="2318770"/>
                  <a:pt x="2018965" y="1952994"/>
                  <a:pt x="2176316" y="2189018"/>
                </a:cubicBezTo>
                <a:cubicBezTo>
                  <a:pt x="2286225" y="2353880"/>
                  <a:pt x="2143988" y="2156690"/>
                  <a:pt x="2217879" y="2286000"/>
                </a:cubicBezTo>
                <a:cubicBezTo>
                  <a:pt x="2229335" y="2306049"/>
                  <a:pt x="2245588" y="2322945"/>
                  <a:pt x="2259443" y="2341418"/>
                </a:cubicBezTo>
                <a:cubicBezTo>
                  <a:pt x="2268679" y="2369127"/>
                  <a:pt x="2259443" y="2433781"/>
                  <a:pt x="2287152" y="2424545"/>
                </a:cubicBezTo>
                <a:lnTo>
                  <a:pt x="2328716" y="2410691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9" name="8 Arco de bloque"/>
          <p:cNvSpPr/>
          <p:nvPr/>
        </p:nvSpPr>
        <p:spPr>
          <a:xfrm rot="18620470">
            <a:off x="3180888" y="1238459"/>
            <a:ext cx="826136" cy="914400"/>
          </a:xfrm>
          <a:prstGeom prst="blockArc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1" name="10 Arco de bloque"/>
          <p:cNvSpPr/>
          <p:nvPr/>
        </p:nvSpPr>
        <p:spPr>
          <a:xfrm rot="18620470">
            <a:off x="2981946" y="1196938"/>
            <a:ext cx="1002346" cy="914400"/>
          </a:xfrm>
          <a:prstGeom prst="blockArc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0" name="9 Arco de bloque"/>
          <p:cNvSpPr/>
          <p:nvPr/>
        </p:nvSpPr>
        <p:spPr>
          <a:xfrm rot="2633205">
            <a:off x="2862543" y="2360170"/>
            <a:ext cx="4269132" cy="979857"/>
          </a:xfrm>
          <a:prstGeom prst="blockArc">
            <a:avLst>
              <a:gd name="adj1" fmla="val 10800000"/>
              <a:gd name="adj2" fmla="val 72467"/>
              <a:gd name="adj3" fmla="val 36068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3" name="12 Arco de bloque"/>
          <p:cNvSpPr/>
          <p:nvPr/>
        </p:nvSpPr>
        <p:spPr>
          <a:xfrm rot="13363902">
            <a:off x="2697329" y="2563762"/>
            <a:ext cx="4408634" cy="1065308"/>
          </a:xfrm>
          <a:prstGeom prst="blockArc">
            <a:avLst>
              <a:gd name="adj1" fmla="val 10569658"/>
              <a:gd name="adj2" fmla="val 0"/>
              <a:gd name="adj3" fmla="val 25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2" name="11 Anillo"/>
          <p:cNvSpPr/>
          <p:nvPr/>
        </p:nvSpPr>
        <p:spPr>
          <a:xfrm>
            <a:off x="5978543" y="3980805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5" name="14 Anillo"/>
          <p:cNvSpPr/>
          <p:nvPr/>
        </p:nvSpPr>
        <p:spPr>
          <a:xfrm flipV="1">
            <a:off x="5661305" y="3378697"/>
            <a:ext cx="57150" cy="45719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6" name="15 Anillo"/>
          <p:cNvSpPr/>
          <p:nvPr/>
        </p:nvSpPr>
        <p:spPr>
          <a:xfrm>
            <a:off x="4672250" y="3068430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7" name="16 Anillo"/>
          <p:cNvSpPr/>
          <p:nvPr/>
        </p:nvSpPr>
        <p:spPr>
          <a:xfrm>
            <a:off x="4095530" y="2595078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8" name="17 Anillo"/>
          <p:cNvSpPr/>
          <p:nvPr/>
        </p:nvSpPr>
        <p:spPr>
          <a:xfrm>
            <a:off x="3536806" y="1988840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9" name="18 Anillo"/>
          <p:cNvSpPr/>
          <p:nvPr/>
        </p:nvSpPr>
        <p:spPr>
          <a:xfrm>
            <a:off x="5817177" y="3717032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0" name="19 Anillo"/>
          <p:cNvSpPr/>
          <p:nvPr/>
        </p:nvSpPr>
        <p:spPr>
          <a:xfrm flipV="1">
            <a:off x="5931477" y="2306429"/>
            <a:ext cx="137833" cy="45719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1" name="20 Anillo"/>
          <p:cNvSpPr/>
          <p:nvPr/>
        </p:nvSpPr>
        <p:spPr>
          <a:xfrm>
            <a:off x="5689880" y="3555150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2" name="21 Anillo"/>
          <p:cNvSpPr/>
          <p:nvPr/>
        </p:nvSpPr>
        <p:spPr>
          <a:xfrm>
            <a:off x="4501347" y="2305291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3" name="22 Anillo"/>
          <p:cNvSpPr/>
          <p:nvPr/>
        </p:nvSpPr>
        <p:spPr>
          <a:xfrm>
            <a:off x="5943243" y="4074519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4" name="23 Anillo"/>
          <p:cNvSpPr/>
          <p:nvPr/>
        </p:nvSpPr>
        <p:spPr>
          <a:xfrm>
            <a:off x="4939959" y="3354699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5" name="24 Anillo"/>
          <p:cNvSpPr/>
          <p:nvPr/>
        </p:nvSpPr>
        <p:spPr>
          <a:xfrm>
            <a:off x="4322367" y="2783240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6" name="25 Anillo"/>
          <p:cNvSpPr/>
          <p:nvPr/>
        </p:nvSpPr>
        <p:spPr>
          <a:xfrm>
            <a:off x="3851920" y="2365116"/>
            <a:ext cx="114300" cy="93714"/>
          </a:xfrm>
          <a:prstGeom prst="donut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7" name="26 Anillo"/>
          <p:cNvSpPr/>
          <p:nvPr/>
        </p:nvSpPr>
        <p:spPr>
          <a:xfrm>
            <a:off x="5939486" y="3878227"/>
            <a:ext cx="160673" cy="45719"/>
          </a:xfrm>
          <a:prstGeom prst="donu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28" name="27 Anillo"/>
          <p:cNvSpPr/>
          <p:nvPr/>
        </p:nvSpPr>
        <p:spPr>
          <a:xfrm>
            <a:off x="4490353" y="2949987"/>
            <a:ext cx="125294" cy="45719"/>
          </a:xfrm>
          <a:prstGeom prst="donu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>
              <a:solidFill>
                <a:schemeClr val="tx1"/>
              </a:solidFill>
            </a:endParaRPr>
          </a:p>
        </p:txBody>
      </p:sp>
      <p:sp>
        <p:nvSpPr>
          <p:cNvPr id="14" name="13 Forma libre"/>
          <p:cNvSpPr/>
          <p:nvPr/>
        </p:nvSpPr>
        <p:spPr>
          <a:xfrm>
            <a:off x="6848574" y="3068430"/>
            <a:ext cx="1499980" cy="2513144"/>
          </a:xfrm>
          <a:custGeom>
            <a:avLst/>
            <a:gdLst>
              <a:gd name="connsiteX0" fmla="*/ 0 w 1662546"/>
              <a:gd name="connsiteY0" fmla="*/ 1831823 h 2513144"/>
              <a:gd name="connsiteX1" fmla="*/ 13855 w 1662546"/>
              <a:gd name="connsiteY1" fmla="*/ 1970368 h 2513144"/>
              <a:gd name="connsiteX2" fmla="*/ 96982 w 1662546"/>
              <a:gd name="connsiteY2" fmla="*/ 2095059 h 2513144"/>
              <a:gd name="connsiteX3" fmla="*/ 124691 w 1662546"/>
              <a:gd name="connsiteY3" fmla="*/ 2136623 h 2513144"/>
              <a:gd name="connsiteX4" fmla="*/ 207819 w 1662546"/>
              <a:gd name="connsiteY4" fmla="*/ 2192041 h 2513144"/>
              <a:gd name="connsiteX5" fmla="*/ 277091 w 1662546"/>
              <a:gd name="connsiteY5" fmla="*/ 2247459 h 2513144"/>
              <a:gd name="connsiteX6" fmla="*/ 318655 w 1662546"/>
              <a:gd name="connsiteY6" fmla="*/ 2289023 h 2513144"/>
              <a:gd name="connsiteX7" fmla="*/ 457200 w 1662546"/>
              <a:gd name="connsiteY7" fmla="*/ 2372150 h 2513144"/>
              <a:gd name="connsiteX8" fmla="*/ 540328 w 1662546"/>
              <a:gd name="connsiteY8" fmla="*/ 2427568 h 2513144"/>
              <a:gd name="connsiteX9" fmla="*/ 581891 w 1662546"/>
              <a:gd name="connsiteY9" fmla="*/ 2455277 h 2513144"/>
              <a:gd name="connsiteX10" fmla="*/ 637309 w 1662546"/>
              <a:gd name="connsiteY10" fmla="*/ 2469132 h 2513144"/>
              <a:gd name="connsiteX11" fmla="*/ 678873 w 1662546"/>
              <a:gd name="connsiteY11" fmla="*/ 2496841 h 2513144"/>
              <a:gd name="connsiteX12" fmla="*/ 955964 w 1662546"/>
              <a:gd name="connsiteY12" fmla="*/ 2496841 h 2513144"/>
              <a:gd name="connsiteX13" fmla="*/ 1039091 w 1662546"/>
              <a:gd name="connsiteY13" fmla="*/ 2482987 h 2513144"/>
              <a:gd name="connsiteX14" fmla="*/ 1149928 w 1662546"/>
              <a:gd name="connsiteY14" fmla="*/ 2427568 h 2513144"/>
              <a:gd name="connsiteX15" fmla="*/ 1191491 w 1662546"/>
              <a:gd name="connsiteY15" fmla="*/ 2413714 h 2513144"/>
              <a:gd name="connsiteX16" fmla="*/ 1357746 w 1662546"/>
              <a:gd name="connsiteY16" fmla="*/ 2302877 h 2513144"/>
              <a:gd name="connsiteX17" fmla="*/ 1468582 w 1662546"/>
              <a:gd name="connsiteY17" fmla="*/ 2205896 h 2513144"/>
              <a:gd name="connsiteX18" fmla="*/ 1524000 w 1662546"/>
              <a:gd name="connsiteY18" fmla="*/ 2108914 h 2513144"/>
              <a:gd name="connsiteX19" fmla="*/ 1551709 w 1662546"/>
              <a:gd name="connsiteY19" fmla="*/ 2067350 h 2513144"/>
              <a:gd name="connsiteX20" fmla="*/ 1593273 w 1662546"/>
              <a:gd name="connsiteY20" fmla="*/ 1984223 h 2513144"/>
              <a:gd name="connsiteX21" fmla="*/ 1607128 w 1662546"/>
              <a:gd name="connsiteY21" fmla="*/ 1901096 h 2513144"/>
              <a:gd name="connsiteX22" fmla="*/ 1620982 w 1662546"/>
              <a:gd name="connsiteY22" fmla="*/ 1859532 h 2513144"/>
              <a:gd name="connsiteX23" fmla="*/ 1634837 w 1662546"/>
              <a:gd name="connsiteY23" fmla="*/ 1679423 h 2513144"/>
              <a:gd name="connsiteX24" fmla="*/ 1648691 w 1662546"/>
              <a:gd name="connsiteY24" fmla="*/ 1582441 h 2513144"/>
              <a:gd name="connsiteX25" fmla="*/ 1662546 w 1662546"/>
              <a:gd name="connsiteY25" fmla="*/ 1236077 h 2513144"/>
              <a:gd name="connsiteX26" fmla="*/ 1648691 w 1662546"/>
              <a:gd name="connsiteY26" fmla="*/ 778877 h 2513144"/>
              <a:gd name="connsiteX27" fmla="*/ 1634837 w 1662546"/>
              <a:gd name="connsiteY27" fmla="*/ 737314 h 2513144"/>
              <a:gd name="connsiteX28" fmla="*/ 1620982 w 1662546"/>
              <a:gd name="connsiteY28" fmla="*/ 654187 h 2513144"/>
              <a:gd name="connsiteX29" fmla="*/ 1579419 w 1662546"/>
              <a:gd name="connsiteY29" fmla="*/ 557205 h 2513144"/>
              <a:gd name="connsiteX30" fmla="*/ 1537855 w 1662546"/>
              <a:gd name="connsiteY30" fmla="*/ 432514 h 2513144"/>
              <a:gd name="connsiteX31" fmla="*/ 1524000 w 1662546"/>
              <a:gd name="connsiteY31" fmla="*/ 390950 h 2513144"/>
              <a:gd name="connsiteX32" fmla="*/ 1482437 w 1662546"/>
              <a:gd name="connsiteY32" fmla="*/ 349387 h 2513144"/>
              <a:gd name="connsiteX33" fmla="*/ 1413164 w 1662546"/>
              <a:gd name="connsiteY33" fmla="*/ 224696 h 2513144"/>
              <a:gd name="connsiteX34" fmla="*/ 1371600 w 1662546"/>
              <a:gd name="connsiteY34" fmla="*/ 183132 h 2513144"/>
              <a:gd name="connsiteX35" fmla="*/ 1316182 w 1662546"/>
              <a:gd name="connsiteY35" fmla="*/ 100005 h 2513144"/>
              <a:gd name="connsiteX36" fmla="*/ 1288473 w 1662546"/>
              <a:gd name="connsiteY36" fmla="*/ 58441 h 2513144"/>
              <a:gd name="connsiteX37" fmla="*/ 1246909 w 1662546"/>
              <a:gd name="connsiteY37" fmla="*/ 44587 h 2513144"/>
              <a:gd name="connsiteX38" fmla="*/ 1233055 w 1662546"/>
              <a:gd name="connsiteY38" fmla="*/ 3023 h 2513144"/>
              <a:gd name="connsiteX39" fmla="*/ 1260764 w 1662546"/>
              <a:gd name="connsiteY39" fmla="*/ 127714 h 2513144"/>
              <a:gd name="connsiteX40" fmla="*/ 1316182 w 1662546"/>
              <a:gd name="connsiteY40" fmla="*/ 196987 h 2513144"/>
              <a:gd name="connsiteX41" fmla="*/ 1343891 w 1662546"/>
              <a:gd name="connsiteY41" fmla="*/ 280114 h 2513144"/>
              <a:gd name="connsiteX42" fmla="*/ 1357746 w 1662546"/>
              <a:gd name="connsiteY42" fmla="*/ 321677 h 2513144"/>
              <a:gd name="connsiteX43" fmla="*/ 1385455 w 1662546"/>
              <a:gd name="connsiteY43" fmla="*/ 363241 h 2513144"/>
              <a:gd name="connsiteX44" fmla="*/ 1427019 w 1662546"/>
              <a:gd name="connsiteY44" fmla="*/ 487932 h 2513144"/>
              <a:gd name="connsiteX45" fmla="*/ 1440873 w 1662546"/>
              <a:gd name="connsiteY45" fmla="*/ 529496 h 2513144"/>
              <a:gd name="connsiteX46" fmla="*/ 1454728 w 1662546"/>
              <a:gd name="connsiteY46" fmla="*/ 584914 h 2513144"/>
              <a:gd name="connsiteX47" fmla="*/ 1468582 w 1662546"/>
              <a:gd name="connsiteY47" fmla="*/ 626477 h 2513144"/>
              <a:gd name="connsiteX48" fmla="*/ 1482437 w 1662546"/>
              <a:gd name="connsiteY48" fmla="*/ 709605 h 2513144"/>
              <a:gd name="connsiteX49" fmla="*/ 1524000 w 1662546"/>
              <a:gd name="connsiteY49" fmla="*/ 862005 h 2513144"/>
              <a:gd name="connsiteX50" fmla="*/ 1537855 w 1662546"/>
              <a:gd name="connsiteY50" fmla="*/ 958987 h 2513144"/>
              <a:gd name="connsiteX51" fmla="*/ 1551709 w 1662546"/>
              <a:gd name="connsiteY51" fmla="*/ 1236077 h 2513144"/>
              <a:gd name="connsiteX52" fmla="*/ 1565564 w 1662546"/>
              <a:gd name="connsiteY52" fmla="*/ 1346914 h 2513144"/>
              <a:gd name="connsiteX53" fmla="*/ 1551709 w 1662546"/>
              <a:gd name="connsiteY53" fmla="*/ 1582441 h 2513144"/>
              <a:gd name="connsiteX54" fmla="*/ 1537855 w 1662546"/>
              <a:gd name="connsiteY54" fmla="*/ 1651714 h 2513144"/>
              <a:gd name="connsiteX55" fmla="*/ 1496291 w 1662546"/>
              <a:gd name="connsiteY55" fmla="*/ 1804114 h 2513144"/>
              <a:gd name="connsiteX56" fmla="*/ 1482437 w 1662546"/>
              <a:gd name="connsiteY56" fmla="*/ 1859532 h 2513144"/>
              <a:gd name="connsiteX57" fmla="*/ 1440873 w 1662546"/>
              <a:gd name="connsiteY57" fmla="*/ 1984223 h 2513144"/>
              <a:gd name="connsiteX58" fmla="*/ 1413164 w 1662546"/>
              <a:gd name="connsiteY58" fmla="*/ 2067350 h 2513144"/>
              <a:gd name="connsiteX59" fmla="*/ 1330037 w 1662546"/>
              <a:gd name="connsiteY59" fmla="*/ 2178187 h 2513144"/>
              <a:gd name="connsiteX60" fmla="*/ 1288473 w 1662546"/>
              <a:gd name="connsiteY60" fmla="*/ 2192041 h 2513144"/>
              <a:gd name="connsiteX61" fmla="*/ 1233055 w 1662546"/>
              <a:gd name="connsiteY61" fmla="*/ 2219750 h 2513144"/>
              <a:gd name="connsiteX62" fmla="*/ 1066800 w 1662546"/>
              <a:gd name="connsiteY62" fmla="*/ 2302877 h 2513144"/>
              <a:gd name="connsiteX63" fmla="*/ 942109 w 1662546"/>
              <a:gd name="connsiteY63" fmla="*/ 2344441 h 2513144"/>
              <a:gd name="connsiteX64" fmla="*/ 900546 w 1662546"/>
              <a:gd name="connsiteY64" fmla="*/ 2358296 h 2513144"/>
              <a:gd name="connsiteX65" fmla="*/ 858982 w 1662546"/>
              <a:gd name="connsiteY65" fmla="*/ 2372150 h 2513144"/>
              <a:gd name="connsiteX66" fmla="*/ 678873 w 1662546"/>
              <a:gd name="connsiteY66" fmla="*/ 2330587 h 2513144"/>
              <a:gd name="connsiteX67" fmla="*/ 595746 w 1662546"/>
              <a:gd name="connsiteY67" fmla="*/ 2302877 h 2513144"/>
              <a:gd name="connsiteX68" fmla="*/ 554182 w 1662546"/>
              <a:gd name="connsiteY68" fmla="*/ 2275168 h 2513144"/>
              <a:gd name="connsiteX69" fmla="*/ 471055 w 1662546"/>
              <a:gd name="connsiteY69" fmla="*/ 2247459 h 2513144"/>
              <a:gd name="connsiteX70" fmla="*/ 415637 w 1662546"/>
              <a:gd name="connsiteY70" fmla="*/ 2178187 h 2513144"/>
              <a:gd name="connsiteX71" fmla="*/ 401782 w 1662546"/>
              <a:gd name="connsiteY71" fmla="*/ 2136623 h 2513144"/>
              <a:gd name="connsiteX72" fmla="*/ 346364 w 1662546"/>
              <a:gd name="connsiteY72" fmla="*/ 2053496 h 2513144"/>
              <a:gd name="connsiteX73" fmla="*/ 332509 w 1662546"/>
              <a:gd name="connsiteY73" fmla="*/ 2011932 h 2513144"/>
              <a:gd name="connsiteX74" fmla="*/ 290946 w 1662546"/>
              <a:gd name="connsiteY74" fmla="*/ 1984223 h 2513144"/>
              <a:gd name="connsiteX75" fmla="*/ 249382 w 1662546"/>
              <a:gd name="connsiteY75" fmla="*/ 1901096 h 2513144"/>
              <a:gd name="connsiteX76" fmla="*/ 221673 w 1662546"/>
              <a:gd name="connsiteY76" fmla="*/ 1817968 h 2513144"/>
              <a:gd name="connsiteX77" fmla="*/ 180109 w 1662546"/>
              <a:gd name="connsiteY77" fmla="*/ 1734841 h 2513144"/>
              <a:gd name="connsiteX78" fmla="*/ 166255 w 1662546"/>
              <a:gd name="connsiteY78" fmla="*/ 1665568 h 2513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662546" h="2513144">
                <a:moveTo>
                  <a:pt x="0" y="1831823"/>
                </a:moveTo>
                <a:cubicBezTo>
                  <a:pt x="4618" y="1878005"/>
                  <a:pt x="11" y="1926069"/>
                  <a:pt x="13855" y="1970368"/>
                </a:cubicBezTo>
                <a:cubicBezTo>
                  <a:pt x="13857" y="1970373"/>
                  <a:pt x="83126" y="2074275"/>
                  <a:pt x="96982" y="2095059"/>
                </a:cubicBezTo>
                <a:cubicBezTo>
                  <a:pt x="106218" y="2108914"/>
                  <a:pt x="110836" y="2127387"/>
                  <a:pt x="124691" y="2136623"/>
                </a:cubicBezTo>
                <a:lnTo>
                  <a:pt x="207819" y="2192041"/>
                </a:lnTo>
                <a:cubicBezTo>
                  <a:pt x="269789" y="2284998"/>
                  <a:pt x="196787" y="2193923"/>
                  <a:pt x="277091" y="2247459"/>
                </a:cubicBezTo>
                <a:cubicBezTo>
                  <a:pt x="293394" y="2258327"/>
                  <a:pt x="303189" y="2276994"/>
                  <a:pt x="318655" y="2289023"/>
                </a:cubicBezTo>
                <a:cubicBezTo>
                  <a:pt x="433548" y="2378384"/>
                  <a:pt x="362953" y="2315602"/>
                  <a:pt x="457200" y="2372150"/>
                </a:cubicBezTo>
                <a:cubicBezTo>
                  <a:pt x="485757" y="2389284"/>
                  <a:pt x="512619" y="2409095"/>
                  <a:pt x="540328" y="2427568"/>
                </a:cubicBezTo>
                <a:cubicBezTo>
                  <a:pt x="554182" y="2436804"/>
                  <a:pt x="565737" y="2451238"/>
                  <a:pt x="581891" y="2455277"/>
                </a:cubicBezTo>
                <a:lnTo>
                  <a:pt x="637309" y="2469132"/>
                </a:lnTo>
                <a:cubicBezTo>
                  <a:pt x="651164" y="2478368"/>
                  <a:pt x="663568" y="2490282"/>
                  <a:pt x="678873" y="2496841"/>
                </a:cubicBezTo>
                <a:cubicBezTo>
                  <a:pt x="759848" y="2531545"/>
                  <a:pt x="895184" y="2500640"/>
                  <a:pt x="955964" y="2496841"/>
                </a:cubicBezTo>
                <a:cubicBezTo>
                  <a:pt x="983673" y="2492223"/>
                  <a:pt x="1012636" y="2492435"/>
                  <a:pt x="1039091" y="2482987"/>
                </a:cubicBezTo>
                <a:cubicBezTo>
                  <a:pt x="1077991" y="2469094"/>
                  <a:pt x="1110741" y="2440630"/>
                  <a:pt x="1149928" y="2427568"/>
                </a:cubicBezTo>
                <a:lnTo>
                  <a:pt x="1191491" y="2413714"/>
                </a:lnTo>
                <a:lnTo>
                  <a:pt x="1357746" y="2302877"/>
                </a:lnTo>
                <a:cubicBezTo>
                  <a:pt x="1401683" y="2273585"/>
                  <a:pt x="1436165" y="2254522"/>
                  <a:pt x="1468582" y="2205896"/>
                </a:cubicBezTo>
                <a:cubicBezTo>
                  <a:pt x="1536091" y="2104632"/>
                  <a:pt x="1453689" y="2231959"/>
                  <a:pt x="1524000" y="2108914"/>
                </a:cubicBezTo>
                <a:cubicBezTo>
                  <a:pt x="1532261" y="2094457"/>
                  <a:pt x="1544262" y="2082243"/>
                  <a:pt x="1551709" y="2067350"/>
                </a:cubicBezTo>
                <a:cubicBezTo>
                  <a:pt x="1609070" y="1952629"/>
                  <a:pt x="1513862" y="2103341"/>
                  <a:pt x="1593273" y="1984223"/>
                </a:cubicBezTo>
                <a:cubicBezTo>
                  <a:pt x="1597891" y="1956514"/>
                  <a:pt x="1601034" y="1928518"/>
                  <a:pt x="1607128" y="1901096"/>
                </a:cubicBezTo>
                <a:cubicBezTo>
                  <a:pt x="1610296" y="1886840"/>
                  <a:pt x="1619171" y="1874023"/>
                  <a:pt x="1620982" y="1859532"/>
                </a:cubicBezTo>
                <a:cubicBezTo>
                  <a:pt x="1628451" y="1799783"/>
                  <a:pt x="1628846" y="1739338"/>
                  <a:pt x="1634837" y="1679423"/>
                </a:cubicBezTo>
                <a:cubicBezTo>
                  <a:pt x="1638086" y="1646930"/>
                  <a:pt x="1644073" y="1614768"/>
                  <a:pt x="1648691" y="1582441"/>
                </a:cubicBezTo>
                <a:cubicBezTo>
                  <a:pt x="1653309" y="1466986"/>
                  <a:pt x="1662546" y="1351624"/>
                  <a:pt x="1662546" y="1236077"/>
                </a:cubicBezTo>
                <a:cubicBezTo>
                  <a:pt x="1662546" y="1083607"/>
                  <a:pt x="1657148" y="931112"/>
                  <a:pt x="1648691" y="778877"/>
                </a:cubicBezTo>
                <a:cubicBezTo>
                  <a:pt x="1647881" y="764296"/>
                  <a:pt x="1638005" y="751570"/>
                  <a:pt x="1634837" y="737314"/>
                </a:cubicBezTo>
                <a:cubicBezTo>
                  <a:pt x="1628743" y="709892"/>
                  <a:pt x="1627076" y="681609"/>
                  <a:pt x="1620982" y="654187"/>
                </a:cubicBezTo>
                <a:cubicBezTo>
                  <a:pt x="1609832" y="604011"/>
                  <a:pt x="1600600" y="610156"/>
                  <a:pt x="1579419" y="557205"/>
                </a:cubicBezTo>
                <a:cubicBezTo>
                  <a:pt x="1579408" y="557177"/>
                  <a:pt x="1544787" y="453311"/>
                  <a:pt x="1537855" y="432514"/>
                </a:cubicBezTo>
                <a:cubicBezTo>
                  <a:pt x="1533237" y="418659"/>
                  <a:pt x="1534327" y="401277"/>
                  <a:pt x="1524000" y="390950"/>
                </a:cubicBezTo>
                <a:lnTo>
                  <a:pt x="1482437" y="349387"/>
                </a:lnTo>
                <a:cubicBezTo>
                  <a:pt x="1465015" y="297122"/>
                  <a:pt x="1460803" y="272335"/>
                  <a:pt x="1413164" y="224696"/>
                </a:cubicBezTo>
                <a:cubicBezTo>
                  <a:pt x="1399309" y="210841"/>
                  <a:pt x="1383629" y="198598"/>
                  <a:pt x="1371600" y="183132"/>
                </a:cubicBezTo>
                <a:cubicBezTo>
                  <a:pt x="1351154" y="156845"/>
                  <a:pt x="1334655" y="127714"/>
                  <a:pt x="1316182" y="100005"/>
                </a:cubicBezTo>
                <a:cubicBezTo>
                  <a:pt x="1306946" y="86150"/>
                  <a:pt x="1304270" y="63706"/>
                  <a:pt x="1288473" y="58441"/>
                </a:cubicBezTo>
                <a:lnTo>
                  <a:pt x="1246909" y="44587"/>
                </a:lnTo>
                <a:cubicBezTo>
                  <a:pt x="1242291" y="30732"/>
                  <a:pt x="1233055" y="-11581"/>
                  <a:pt x="1233055" y="3023"/>
                </a:cubicBezTo>
                <a:cubicBezTo>
                  <a:pt x="1233055" y="24311"/>
                  <a:pt x="1246476" y="99139"/>
                  <a:pt x="1260764" y="127714"/>
                </a:cubicBezTo>
                <a:cubicBezTo>
                  <a:pt x="1278241" y="162667"/>
                  <a:pt x="1290411" y="171215"/>
                  <a:pt x="1316182" y="196987"/>
                </a:cubicBezTo>
                <a:lnTo>
                  <a:pt x="1343891" y="280114"/>
                </a:lnTo>
                <a:cubicBezTo>
                  <a:pt x="1348509" y="293968"/>
                  <a:pt x="1349645" y="309526"/>
                  <a:pt x="1357746" y="321677"/>
                </a:cubicBezTo>
                <a:lnTo>
                  <a:pt x="1385455" y="363241"/>
                </a:lnTo>
                <a:lnTo>
                  <a:pt x="1427019" y="487932"/>
                </a:lnTo>
                <a:cubicBezTo>
                  <a:pt x="1431637" y="501787"/>
                  <a:pt x="1437331" y="515328"/>
                  <a:pt x="1440873" y="529496"/>
                </a:cubicBezTo>
                <a:cubicBezTo>
                  <a:pt x="1445491" y="547969"/>
                  <a:pt x="1449497" y="566605"/>
                  <a:pt x="1454728" y="584914"/>
                </a:cubicBezTo>
                <a:cubicBezTo>
                  <a:pt x="1458740" y="598956"/>
                  <a:pt x="1465414" y="612221"/>
                  <a:pt x="1468582" y="626477"/>
                </a:cubicBezTo>
                <a:cubicBezTo>
                  <a:pt x="1474676" y="653900"/>
                  <a:pt x="1476343" y="682182"/>
                  <a:pt x="1482437" y="709605"/>
                </a:cubicBezTo>
                <a:cubicBezTo>
                  <a:pt x="1509492" y="831351"/>
                  <a:pt x="1489729" y="622118"/>
                  <a:pt x="1524000" y="862005"/>
                </a:cubicBezTo>
                <a:lnTo>
                  <a:pt x="1537855" y="958987"/>
                </a:lnTo>
                <a:cubicBezTo>
                  <a:pt x="1542473" y="1051350"/>
                  <a:pt x="1545120" y="1143833"/>
                  <a:pt x="1551709" y="1236077"/>
                </a:cubicBezTo>
                <a:cubicBezTo>
                  <a:pt x="1554362" y="1273216"/>
                  <a:pt x="1565564" y="1309681"/>
                  <a:pt x="1565564" y="1346914"/>
                </a:cubicBezTo>
                <a:cubicBezTo>
                  <a:pt x="1565564" y="1425559"/>
                  <a:pt x="1558829" y="1504119"/>
                  <a:pt x="1551709" y="1582441"/>
                </a:cubicBezTo>
                <a:cubicBezTo>
                  <a:pt x="1549577" y="1605893"/>
                  <a:pt x="1543150" y="1628769"/>
                  <a:pt x="1537855" y="1651714"/>
                </a:cubicBezTo>
                <a:cubicBezTo>
                  <a:pt x="1478581" y="1908570"/>
                  <a:pt x="1532935" y="1675858"/>
                  <a:pt x="1496291" y="1804114"/>
                </a:cubicBezTo>
                <a:cubicBezTo>
                  <a:pt x="1491060" y="1822423"/>
                  <a:pt x="1487908" y="1841294"/>
                  <a:pt x="1482437" y="1859532"/>
                </a:cubicBezTo>
                <a:cubicBezTo>
                  <a:pt x="1482426" y="1859570"/>
                  <a:pt x="1447806" y="1963422"/>
                  <a:pt x="1440873" y="1984223"/>
                </a:cubicBezTo>
                <a:cubicBezTo>
                  <a:pt x="1440871" y="1984228"/>
                  <a:pt x="1413168" y="2067345"/>
                  <a:pt x="1413164" y="2067350"/>
                </a:cubicBezTo>
                <a:cubicBezTo>
                  <a:pt x="1408584" y="2074220"/>
                  <a:pt x="1358511" y="2161103"/>
                  <a:pt x="1330037" y="2178187"/>
                </a:cubicBezTo>
                <a:cubicBezTo>
                  <a:pt x="1317514" y="2185701"/>
                  <a:pt x="1301896" y="2186288"/>
                  <a:pt x="1288473" y="2192041"/>
                </a:cubicBezTo>
                <a:cubicBezTo>
                  <a:pt x="1269490" y="2200177"/>
                  <a:pt x="1250765" y="2209124"/>
                  <a:pt x="1233055" y="2219750"/>
                </a:cubicBezTo>
                <a:cubicBezTo>
                  <a:pt x="1098764" y="2300324"/>
                  <a:pt x="1205080" y="2256783"/>
                  <a:pt x="1066800" y="2302877"/>
                </a:cubicBezTo>
                <a:lnTo>
                  <a:pt x="942109" y="2344441"/>
                </a:lnTo>
                <a:lnTo>
                  <a:pt x="900546" y="2358296"/>
                </a:lnTo>
                <a:lnTo>
                  <a:pt x="858982" y="2372150"/>
                </a:lnTo>
                <a:cubicBezTo>
                  <a:pt x="733087" y="2354166"/>
                  <a:pt x="792978" y="2368622"/>
                  <a:pt x="678873" y="2330587"/>
                </a:cubicBezTo>
                <a:cubicBezTo>
                  <a:pt x="678872" y="2330587"/>
                  <a:pt x="595747" y="2302878"/>
                  <a:pt x="595746" y="2302877"/>
                </a:cubicBezTo>
                <a:cubicBezTo>
                  <a:pt x="581891" y="2293641"/>
                  <a:pt x="569398" y="2281931"/>
                  <a:pt x="554182" y="2275168"/>
                </a:cubicBezTo>
                <a:cubicBezTo>
                  <a:pt x="527492" y="2263306"/>
                  <a:pt x="471055" y="2247459"/>
                  <a:pt x="471055" y="2247459"/>
                </a:cubicBezTo>
                <a:cubicBezTo>
                  <a:pt x="436229" y="2142987"/>
                  <a:pt x="487257" y="2267713"/>
                  <a:pt x="415637" y="2178187"/>
                </a:cubicBezTo>
                <a:cubicBezTo>
                  <a:pt x="406514" y="2166783"/>
                  <a:pt x="408874" y="2149389"/>
                  <a:pt x="401782" y="2136623"/>
                </a:cubicBezTo>
                <a:cubicBezTo>
                  <a:pt x="385609" y="2107512"/>
                  <a:pt x="356895" y="2085089"/>
                  <a:pt x="346364" y="2053496"/>
                </a:cubicBezTo>
                <a:cubicBezTo>
                  <a:pt x="341746" y="2039641"/>
                  <a:pt x="341632" y="2023336"/>
                  <a:pt x="332509" y="2011932"/>
                </a:cubicBezTo>
                <a:cubicBezTo>
                  <a:pt x="322107" y="1998930"/>
                  <a:pt x="304800" y="1993459"/>
                  <a:pt x="290946" y="1984223"/>
                </a:cubicBezTo>
                <a:cubicBezTo>
                  <a:pt x="240413" y="1832627"/>
                  <a:pt x="321007" y="2062253"/>
                  <a:pt x="249382" y="1901096"/>
                </a:cubicBezTo>
                <a:cubicBezTo>
                  <a:pt x="237519" y="1874405"/>
                  <a:pt x="237875" y="1842271"/>
                  <a:pt x="221673" y="1817968"/>
                </a:cubicBezTo>
                <a:cubicBezTo>
                  <a:pt x="142267" y="1698861"/>
                  <a:pt x="237467" y="1849556"/>
                  <a:pt x="180109" y="1734841"/>
                </a:cubicBezTo>
                <a:cubicBezTo>
                  <a:pt x="150851" y="1676326"/>
                  <a:pt x="142361" y="1713354"/>
                  <a:pt x="166255" y="1665568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29" name="28 Forma libre"/>
          <p:cNvSpPr/>
          <p:nvPr/>
        </p:nvSpPr>
        <p:spPr>
          <a:xfrm>
            <a:off x="3483119" y="532832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1" name="30 Forma libre"/>
          <p:cNvSpPr/>
          <p:nvPr/>
        </p:nvSpPr>
        <p:spPr>
          <a:xfrm>
            <a:off x="3103418" y="667935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2" name="31 Forma libre"/>
          <p:cNvSpPr/>
          <p:nvPr/>
        </p:nvSpPr>
        <p:spPr>
          <a:xfrm>
            <a:off x="3931007" y="739486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3" name="32 Forma libre"/>
          <p:cNvSpPr/>
          <p:nvPr/>
        </p:nvSpPr>
        <p:spPr>
          <a:xfrm>
            <a:off x="4268680" y="995795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4" name="33 Forma libre"/>
          <p:cNvSpPr/>
          <p:nvPr/>
        </p:nvSpPr>
        <p:spPr>
          <a:xfrm>
            <a:off x="4726136" y="1399309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5" name="34 Forma libre"/>
          <p:cNvSpPr/>
          <p:nvPr/>
        </p:nvSpPr>
        <p:spPr>
          <a:xfrm>
            <a:off x="5095822" y="1688522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6" name="35 Forma libre"/>
          <p:cNvSpPr/>
          <p:nvPr/>
        </p:nvSpPr>
        <p:spPr>
          <a:xfrm>
            <a:off x="5439632" y="2035697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7" name="36 Forma libre"/>
          <p:cNvSpPr/>
          <p:nvPr/>
        </p:nvSpPr>
        <p:spPr>
          <a:xfrm>
            <a:off x="5749636" y="2341417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8" name="37 Forma libre"/>
          <p:cNvSpPr/>
          <p:nvPr/>
        </p:nvSpPr>
        <p:spPr>
          <a:xfrm>
            <a:off x="6036712" y="2649526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39" name="38 Forma libre"/>
          <p:cNvSpPr/>
          <p:nvPr/>
        </p:nvSpPr>
        <p:spPr>
          <a:xfrm>
            <a:off x="6438286" y="3206296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40" name="39 Forma libre"/>
          <p:cNvSpPr/>
          <p:nvPr/>
        </p:nvSpPr>
        <p:spPr>
          <a:xfrm>
            <a:off x="6234545" y="2949987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41" name="40 Forma libre"/>
          <p:cNvSpPr/>
          <p:nvPr/>
        </p:nvSpPr>
        <p:spPr>
          <a:xfrm>
            <a:off x="2790073" y="751607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42" name="41 Forma libre"/>
          <p:cNvSpPr/>
          <p:nvPr/>
        </p:nvSpPr>
        <p:spPr>
          <a:xfrm>
            <a:off x="5327342" y="4382411"/>
            <a:ext cx="123878" cy="369519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43" name="42 Forma libre"/>
          <p:cNvSpPr/>
          <p:nvPr/>
        </p:nvSpPr>
        <p:spPr>
          <a:xfrm>
            <a:off x="4450577" y="1252104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44" name="43 Forma libre"/>
          <p:cNvSpPr/>
          <p:nvPr/>
        </p:nvSpPr>
        <p:spPr>
          <a:xfrm>
            <a:off x="6531622" y="3316707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45" name="44 Forma libre"/>
          <p:cNvSpPr/>
          <p:nvPr/>
        </p:nvSpPr>
        <p:spPr>
          <a:xfrm>
            <a:off x="6898749" y="4041516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46" name="45 Forma libre"/>
          <p:cNvSpPr/>
          <p:nvPr/>
        </p:nvSpPr>
        <p:spPr>
          <a:xfrm>
            <a:off x="6767149" y="3724496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47" name="46 Forma libre"/>
          <p:cNvSpPr/>
          <p:nvPr/>
        </p:nvSpPr>
        <p:spPr>
          <a:xfrm>
            <a:off x="6626026" y="3515044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cxnSp>
        <p:nvCxnSpPr>
          <p:cNvPr id="1024" name="1023 Conector recto de flecha"/>
          <p:cNvCxnSpPr/>
          <p:nvPr/>
        </p:nvCxnSpPr>
        <p:spPr>
          <a:xfrm flipV="1">
            <a:off x="3483119" y="532832"/>
            <a:ext cx="2263911" cy="647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V="1">
            <a:off x="4729400" y="2664351"/>
            <a:ext cx="2567047" cy="440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69 Conector recto de flecha"/>
          <p:cNvCxnSpPr/>
          <p:nvPr/>
        </p:nvCxnSpPr>
        <p:spPr>
          <a:xfrm flipV="1">
            <a:off x="3691591" y="1017245"/>
            <a:ext cx="2409875" cy="307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70 Conector recto de flecha"/>
          <p:cNvCxnSpPr/>
          <p:nvPr/>
        </p:nvCxnSpPr>
        <p:spPr>
          <a:xfrm flipV="1">
            <a:off x="3372283" y="1277536"/>
            <a:ext cx="2729183" cy="215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71 Conector recto de flecha"/>
          <p:cNvCxnSpPr/>
          <p:nvPr/>
        </p:nvCxnSpPr>
        <p:spPr>
          <a:xfrm flipV="1">
            <a:off x="4095530" y="1590654"/>
            <a:ext cx="2208924" cy="97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>
            <a:endCxn id="106" idx="1"/>
          </p:cNvCxnSpPr>
          <p:nvPr/>
        </p:nvCxnSpPr>
        <p:spPr>
          <a:xfrm flipV="1">
            <a:off x="6048658" y="3014763"/>
            <a:ext cx="1365066" cy="8835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/>
          <p:nvPr/>
        </p:nvCxnSpPr>
        <p:spPr>
          <a:xfrm flipV="1">
            <a:off x="5157762" y="1944831"/>
            <a:ext cx="1609387" cy="30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77 Conector recto de flecha"/>
          <p:cNvCxnSpPr/>
          <p:nvPr/>
        </p:nvCxnSpPr>
        <p:spPr>
          <a:xfrm flipH="1">
            <a:off x="3103418" y="3225699"/>
            <a:ext cx="2136605" cy="1328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>
            <a:stCxn id="14" idx="67"/>
          </p:cNvCxnSpPr>
          <p:nvPr/>
        </p:nvCxnSpPr>
        <p:spPr>
          <a:xfrm flipH="1">
            <a:off x="4474767" y="5371307"/>
            <a:ext cx="2911300" cy="426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82 Forma libre"/>
          <p:cNvSpPr/>
          <p:nvPr/>
        </p:nvSpPr>
        <p:spPr>
          <a:xfrm>
            <a:off x="3836438" y="2888938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84" name="83 Forma libre"/>
          <p:cNvSpPr/>
          <p:nvPr/>
        </p:nvSpPr>
        <p:spPr>
          <a:xfrm>
            <a:off x="3372283" y="2308334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85" name="84 Forma libre"/>
          <p:cNvSpPr/>
          <p:nvPr/>
        </p:nvSpPr>
        <p:spPr>
          <a:xfrm>
            <a:off x="4255835" y="3290144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86" name="85 Forma libre"/>
          <p:cNvSpPr/>
          <p:nvPr/>
        </p:nvSpPr>
        <p:spPr>
          <a:xfrm>
            <a:off x="6620353" y="4663193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87" name="86 Forma libre"/>
          <p:cNvSpPr/>
          <p:nvPr/>
        </p:nvSpPr>
        <p:spPr>
          <a:xfrm>
            <a:off x="3635519" y="685232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88" name="87 Forma libre"/>
          <p:cNvSpPr/>
          <p:nvPr/>
        </p:nvSpPr>
        <p:spPr>
          <a:xfrm>
            <a:off x="5902086" y="4751927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89" name="88 Forma libre"/>
          <p:cNvSpPr/>
          <p:nvPr/>
        </p:nvSpPr>
        <p:spPr>
          <a:xfrm>
            <a:off x="6327449" y="4844018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90" name="89 Forma libre"/>
          <p:cNvSpPr/>
          <p:nvPr/>
        </p:nvSpPr>
        <p:spPr>
          <a:xfrm>
            <a:off x="3016473" y="2085108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91" name="90 Forma libre"/>
          <p:cNvSpPr/>
          <p:nvPr/>
        </p:nvSpPr>
        <p:spPr>
          <a:xfrm>
            <a:off x="3674718" y="2678046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92" name="91 Forma libre"/>
          <p:cNvSpPr/>
          <p:nvPr/>
        </p:nvSpPr>
        <p:spPr>
          <a:xfrm>
            <a:off x="2699374" y="1579419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93" name="92 Forma libre"/>
          <p:cNvSpPr/>
          <p:nvPr/>
        </p:nvSpPr>
        <p:spPr>
          <a:xfrm>
            <a:off x="2699374" y="1160379"/>
            <a:ext cx="90699" cy="495004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1037" name="1036 CuadroTexto"/>
          <p:cNvSpPr txBox="1"/>
          <p:nvPr/>
        </p:nvSpPr>
        <p:spPr>
          <a:xfrm>
            <a:off x="5902086" y="329281"/>
            <a:ext cx="1511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CÁPSULA</a:t>
            </a:r>
            <a:endParaRPr lang="es-CO" b="1" dirty="0"/>
          </a:p>
        </p:txBody>
      </p:sp>
      <p:sp>
        <p:nvSpPr>
          <p:cNvPr id="98" name="97 CuadroTexto"/>
          <p:cNvSpPr txBox="1"/>
          <p:nvPr/>
        </p:nvSpPr>
        <p:spPr>
          <a:xfrm>
            <a:off x="6184552" y="845888"/>
            <a:ext cx="216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PARED CELULAR</a:t>
            </a:r>
            <a:endParaRPr lang="es-CO" b="1" dirty="0"/>
          </a:p>
        </p:txBody>
      </p:sp>
      <p:sp>
        <p:nvSpPr>
          <p:cNvPr id="99" name="98 CuadroTexto"/>
          <p:cNvSpPr txBox="1"/>
          <p:nvPr/>
        </p:nvSpPr>
        <p:spPr>
          <a:xfrm>
            <a:off x="6356602" y="1092869"/>
            <a:ext cx="347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MEMBRANA PLASMÁTICA</a:t>
            </a:r>
            <a:endParaRPr lang="es-CO" b="1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6336952" y="1470952"/>
            <a:ext cx="216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CITOPLASMA</a:t>
            </a:r>
            <a:endParaRPr lang="es-CO" b="1" dirty="0"/>
          </a:p>
        </p:txBody>
      </p:sp>
      <p:sp>
        <p:nvSpPr>
          <p:cNvPr id="103" name="102 CuadroTexto"/>
          <p:cNvSpPr txBox="1"/>
          <p:nvPr/>
        </p:nvSpPr>
        <p:spPr>
          <a:xfrm>
            <a:off x="6753295" y="1775455"/>
            <a:ext cx="216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 PILI</a:t>
            </a:r>
            <a:endParaRPr lang="es-CO" b="1" dirty="0"/>
          </a:p>
        </p:txBody>
      </p:sp>
      <p:sp>
        <p:nvSpPr>
          <p:cNvPr id="104" name="103 CuadroTexto"/>
          <p:cNvSpPr txBox="1"/>
          <p:nvPr/>
        </p:nvSpPr>
        <p:spPr>
          <a:xfrm>
            <a:off x="7320260" y="2332097"/>
            <a:ext cx="216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RIBOSOMAS</a:t>
            </a:r>
            <a:endParaRPr lang="es-CO" b="1" dirty="0"/>
          </a:p>
        </p:txBody>
      </p:sp>
      <p:sp>
        <p:nvSpPr>
          <p:cNvPr id="106" name="105 CuadroTexto"/>
          <p:cNvSpPr txBox="1"/>
          <p:nvPr/>
        </p:nvSpPr>
        <p:spPr>
          <a:xfrm>
            <a:off x="7413724" y="2830097"/>
            <a:ext cx="216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PLASMIDIO</a:t>
            </a:r>
            <a:endParaRPr lang="es-CO" b="1" dirty="0"/>
          </a:p>
        </p:txBody>
      </p:sp>
      <p:sp>
        <p:nvSpPr>
          <p:cNvPr id="108" name="107 CuadroTexto"/>
          <p:cNvSpPr txBox="1"/>
          <p:nvPr/>
        </p:nvSpPr>
        <p:spPr>
          <a:xfrm>
            <a:off x="2215514" y="5632874"/>
            <a:ext cx="216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FLAGELO</a:t>
            </a:r>
            <a:endParaRPr lang="es-CO" b="1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662722" y="4567264"/>
            <a:ext cx="2164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NUCLEOIDE (ADN CIRCULAR)</a:t>
            </a:r>
            <a:endParaRPr lang="es-CO" b="1" dirty="0"/>
          </a:p>
        </p:txBody>
      </p:sp>
      <p:sp>
        <p:nvSpPr>
          <p:cNvPr id="1043" name="1042 CuadroTexto"/>
          <p:cNvSpPr txBox="1"/>
          <p:nvPr/>
        </p:nvSpPr>
        <p:spPr>
          <a:xfrm>
            <a:off x="539552" y="2564643"/>
            <a:ext cx="26985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>
                <a:solidFill>
                  <a:srgbClr val="C00000"/>
                </a:solidFill>
              </a:rPr>
              <a:t>CÉLULA PROCARIOTA</a:t>
            </a:r>
            <a:endParaRPr lang="es-CO" sz="3200" b="1" dirty="0">
              <a:solidFill>
                <a:srgbClr val="C00000"/>
              </a:solidFill>
            </a:endParaRPr>
          </a:p>
        </p:txBody>
      </p:sp>
      <p:sp>
        <p:nvSpPr>
          <p:cNvPr id="112" name="111 Forma libre"/>
          <p:cNvSpPr/>
          <p:nvPr/>
        </p:nvSpPr>
        <p:spPr>
          <a:xfrm>
            <a:off x="4855681" y="3948725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113" name="112 Forma libre"/>
          <p:cNvSpPr/>
          <p:nvPr/>
        </p:nvSpPr>
        <p:spPr>
          <a:xfrm>
            <a:off x="5066247" y="4156543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114" name="113 Forma libre"/>
          <p:cNvSpPr/>
          <p:nvPr/>
        </p:nvSpPr>
        <p:spPr>
          <a:xfrm>
            <a:off x="5661305" y="4595389"/>
            <a:ext cx="420858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115" name="114 Forma libre"/>
          <p:cNvSpPr/>
          <p:nvPr/>
        </p:nvSpPr>
        <p:spPr>
          <a:xfrm>
            <a:off x="5371047" y="4461343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116" name="115 Forma libre"/>
          <p:cNvSpPr/>
          <p:nvPr/>
        </p:nvSpPr>
        <p:spPr>
          <a:xfrm>
            <a:off x="5523447" y="4613743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  <p:sp>
        <p:nvSpPr>
          <p:cNvPr id="117" name="116 Forma libre"/>
          <p:cNvSpPr/>
          <p:nvPr/>
        </p:nvSpPr>
        <p:spPr>
          <a:xfrm>
            <a:off x="4536610" y="3667637"/>
            <a:ext cx="221673" cy="512618"/>
          </a:xfrm>
          <a:custGeom>
            <a:avLst/>
            <a:gdLst>
              <a:gd name="connsiteX0" fmla="*/ 0 w 221673"/>
              <a:gd name="connsiteY0" fmla="*/ 512618 h 512618"/>
              <a:gd name="connsiteX1" fmla="*/ 55418 w 221673"/>
              <a:gd name="connsiteY1" fmla="*/ 443346 h 512618"/>
              <a:gd name="connsiteX2" fmla="*/ 69273 w 221673"/>
              <a:gd name="connsiteY2" fmla="*/ 318655 h 512618"/>
              <a:gd name="connsiteX3" fmla="*/ 110836 w 221673"/>
              <a:gd name="connsiteY3" fmla="*/ 180109 h 512618"/>
              <a:gd name="connsiteX4" fmla="*/ 152400 w 221673"/>
              <a:gd name="connsiteY4" fmla="*/ 41564 h 512618"/>
              <a:gd name="connsiteX5" fmla="*/ 221673 w 221673"/>
              <a:gd name="connsiteY5" fmla="*/ 0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673" h="512618">
                <a:moveTo>
                  <a:pt x="0" y="512618"/>
                </a:moveTo>
                <a:cubicBezTo>
                  <a:pt x="18473" y="489527"/>
                  <a:pt x="45472" y="471194"/>
                  <a:pt x="55418" y="443346"/>
                </a:cubicBezTo>
                <a:cubicBezTo>
                  <a:pt x="69483" y="403963"/>
                  <a:pt x="62914" y="359988"/>
                  <a:pt x="69273" y="318655"/>
                </a:cubicBezTo>
                <a:cubicBezTo>
                  <a:pt x="78069" y="261481"/>
                  <a:pt x="95731" y="240528"/>
                  <a:pt x="110836" y="180109"/>
                </a:cubicBezTo>
                <a:cubicBezTo>
                  <a:pt x="115782" y="160325"/>
                  <a:pt x="143202" y="44630"/>
                  <a:pt x="152400" y="41564"/>
                </a:cubicBezTo>
                <a:cubicBezTo>
                  <a:pt x="206356" y="23578"/>
                  <a:pt x="183637" y="38036"/>
                  <a:pt x="221673" y="0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/>
          </a:p>
        </p:txBody>
      </p:sp>
    </p:spTree>
    <p:extLst>
      <p:ext uri="{BB962C8B-B14F-4D97-AF65-F5344CB8AC3E}">
        <p14:creationId xmlns:p14="http://schemas.microsoft.com/office/powerpoint/2010/main" val="3244978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Ruelia</dc:creator>
  <cp:lastModifiedBy>Ruelia</cp:lastModifiedBy>
  <cp:revision>7</cp:revision>
  <dcterms:created xsi:type="dcterms:W3CDTF">2015-09-18T02:11:57Z</dcterms:created>
  <dcterms:modified xsi:type="dcterms:W3CDTF">2015-09-18T03:10:47Z</dcterms:modified>
</cp:coreProperties>
</file>