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6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FAF366-F3C5-4D90-82C3-B474340414DD}" type="datetimeFigureOut">
              <a:rPr lang="es-CO" smtClean="0"/>
              <a:t>20/09/2015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0575CA-26CE-4C68-83B4-A6F3FCE1A960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2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56895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168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Paja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Luna</dc:creator>
  <cp:lastModifiedBy>Luna</cp:lastModifiedBy>
  <cp:revision>10</cp:revision>
  <dcterms:created xsi:type="dcterms:W3CDTF">2015-09-20T19:17:47Z</dcterms:created>
  <dcterms:modified xsi:type="dcterms:W3CDTF">2015-09-21T00:43:51Z</dcterms:modified>
</cp:coreProperties>
</file>