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161B2E-9177-475E-B62B-C087D73669E8}" type="doc">
      <dgm:prSet loTypeId="urn:microsoft.com/office/officeart/2005/8/layout/process5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BA4968C7-74B8-45CD-AA69-220CE86B5E38}">
      <dgm:prSet phldrT="[Texto]" custT="1"/>
      <dgm:spPr/>
      <dgm:t>
        <a:bodyPr/>
        <a:lstStyle/>
        <a:p>
          <a:r>
            <a:rPr lang="es-CO" sz="2000" b="1" dirty="0" smtClean="0"/>
            <a:t>EL CONTACTO DEL ESPAÑOL CON EL INGLÉS EN LOS ESTADOS UNIDOS</a:t>
          </a:r>
          <a:endParaRPr lang="es-CO" sz="2000" b="1" dirty="0"/>
        </a:p>
      </dgm:t>
    </dgm:pt>
    <dgm:pt modelId="{50C9F0F1-9288-4A38-9B96-6913B4E1B23D}" type="parTrans" cxnId="{2F17FD26-69DD-44B3-9D6A-C9AB43D5C492}">
      <dgm:prSet/>
      <dgm:spPr/>
      <dgm:t>
        <a:bodyPr/>
        <a:lstStyle/>
        <a:p>
          <a:endParaRPr lang="es-CO"/>
        </a:p>
      </dgm:t>
    </dgm:pt>
    <dgm:pt modelId="{DCE2A94B-1689-4774-AC2F-0EF37755972F}" type="sibTrans" cxnId="{2F17FD26-69DD-44B3-9D6A-C9AB43D5C492}">
      <dgm:prSet/>
      <dgm:spPr/>
      <dgm:t>
        <a:bodyPr/>
        <a:lstStyle/>
        <a:p>
          <a:endParaRPr lang="es-CO"/>
        </a:p>
      </dgm:t>
    </dgm:pt>
    <dgm:pt modelId="{FB817CD1-2DBE-497E-B8C1-84A19BA570CF}">
      <dgm:prSet phldrT="[Texto]" custT="1"/>
      <dgm:spPr/>
      <dgm:t>
        <a:bodyPr/>
        <a:lstStyle/>
        <a:p>
          <a:r>
            <a:rPr lang="es-CO" sz="2000" b="1" dirty="0" smtClean="0"/>
            <a:t>El español colonial en Norteamérica</a:t>
          </a:r>
        </a:p>
        <a:p>
          <a:r>
            <a:rPr lang="es-CO" sz="2000" b="1" dirty="0" smtClean="0"/>
            <a:t>(Calendario colonia)</a:t>
          </a:r>
          <a:endParaRPr lang="es-CO" sz="2000" b="1" dirty="0"/>
        </a:p>
      </dgm:t>
    </dgm:pt>
    <dgm:pt modelId="{B1032F33-510A-441E-87EC-8850DF0B8F59}" type="parTrans" cxnId="{8B10D2FB-200A-4AE0-AAFE-CFE49A7D2045}">
      <dgm:prSet/>
      <dgm:spPr/>
      <dgm:t>
        <a:bodyPr/>
        <a:lstStyle/>
        <a:p>
          <a:endParaRPr lang="es-CO"/>
        </a:p>
      </dgm:t>
    </dgm:pt>
    <dgm:pt modelId="{DAEF9DDE-B9C7-47E2-814D-0C4F26BF8D71}" type="sibTrans" cxnId="{8B10D2FB-200A-4AE0-AAFE-CFE49A7D2045}">
      <dgm:prSet/>
      <dgm:spPr/>
      <dgm:t>
        <a:bodyPr/>
        <a:lstStyle/>
        <a:p>
          <a:endParaRPr lang="es-CO"/>
        </a:p>
      </dgm:t>
    </dgm:pt>
    <dgm:pt modelId="{D3C97DCF-679B-4560-87D7-F0A022928C8B}">
      <dgm:prSet phldrT="[Texto]" custT="1"/>
      <dgm:spPr/>
      <dgm:t>
        <a:bodyPr/>
        <a:lstStyle/>
        <a:p>
          <a:r>
            <a:rPr lang="es-CO" sz="2000" b="1" dirty="0" smtClean="0"/>
            <a:t>La evolución y expansión del español en el contexto estadounidense</a:t>
          </a:r>
          <a:endParaRPr lang="es-CO" sz="2000" b="1" dirty="0"/>
        </a:p>
      </dgm:t>
    </dgm:pt>
    <dgm:pt modelId="{7624F51B-2791-4041-BC81-383EDE07B4A7}" type="parTrans" cxnId="{274A1DD1-32E4-42CA-B03E-114774350EBA}">
      <dgm:prSet/>
      <dgm:spPr/>
      <dgm:t>
        <a:bodyPr/>
        <a:lstStyle/>
        <a:p>
          <a:endParaRPr lang="es-CO"/>
        </a:p>
      </dgm:t>
    </dgm:pt>
    <dgm:pt modelId="{6A3052FC-E79A-433D-AC68-443202207CBD}" type="sibTrans" cxnId="{274A1DD1-32E4-42CA-B03E-114774350EBA}">
      <dgm:prSet/>
      <dgm:spPr/>
      <dgm:t>
        <a:bodyPr/>
        <a:lstStyle/>
        <a:p>
          <a:endParaRPr lang="es-CO"/>
        </a:p>
      </dgm:t>
    </dgm:pt>
    <dgm:pt modelId="{5805E713-5449-465C-8232-1F46F7F58928}">
      <dgm:prSet phldrT="[Texto]" custT="1"/>
      <dgm:spPr/>
      <dgm:t>
        <a:bodyPr/>
        <a:lstStyle/>
        <a:p>
          <a:pPr algn="l"/>
          <a:r>
            <a:rPr lang="es-CO" sz="1400" dirty="0" smtClean="0"/>
            <a:t>El español del suroeste: los trabajos pioneros de Aurelio Espinosa.</a:t>
          </a:r>
        </a:p>
        <a:p>
          <a:pPr algn="l"/>
          <a:r>
            <a:rPr lang="es-CO" sz="1400" dirty="0" smtClean="0"/>
            <a:t>La migración mexicana.</a:t>
          </a:r>
        </a:p>
        <a:p>
          <a:pPr algn="l"/>
          <a:r>
            <a:rPr lang="es-CO" sz="1400" dirty="0" smtClean="0"/>
            <a:t>La migración  puertorriqueña.</a:t>
          </a:r>
        </a:p>
        <a:p>
          <a:pPr algn="l"/>
          <a:r>
            <a:rPr lang="es-CO" sz="1400" dirty="0" smtClean="0"/>
            <a:t>La Hispanización de Miami.</a:t>
          </a:r>
        </a:p>
        <a:p>
          <a:pPr algn="l"/>
          <a:r>
            <a:rPr lang="es-CO" sz="1400" dirty="0" smtClean="0"/>
            <a:t>La migración panhispánica</a:t>
          </a:r>
        </a:p>
      </dgm:t>
    </dgm:pt>
    <dgm:pt modelId="{84A5C1F2-E640-4064-A44C-DC7BBBE99859}" type="parTrans" cxnId="{CE8A506A-3877-4DA9-9DDC-069096D72F5C}">
      <dgm:prSet/>
      <dgm:spPr/>
      <dgm:t>
        <a:bodyPr/>
        <a:lstStyle/>
        <a:p>
          <a:endParaRPr lang="es-CO"/>
        </a:p>
      </dgm:t>
    </dgm:pt>
    <dgm:pt modelId="{E092B61D-F73F-4261-84B8-37F098375976}" type="sibTrans" cxnId="{CE8A506A-3877-4DA9-9DDC-069096D72F5C}">
      <dgm:prSet/>
      <dgm:spPr/>
      <dgm:t>
        <a:bodyPr/>
        <a:lstStyle/>
        <a:p>
          <a:endParaRPr lang="es-CO"/>
        </a:p>
      </dgm:t>
    </dgm:pt>
    <dgm:pt modelId="{C8C56DEE-90FC-4C1D-9964-A69335095BFB}">
      <dgm:prSet phldrT="[Texto]" custT="1"/>
      <dgm:spPr/>
      <dgm:t>
        <a:bodyPr/>
        <a:lstStyle/>
        <a:p>
          <a:r>
            <a:rPr lang="es-CO" sz="2000" b="1" dirty="0" smtClean="0"/>
            <a:t>La continuidad generacional del español en los Estados Unidos</a:t>
          </a:r>
          <a:endParaRPr lang="es-CO" sz="2000" b="1" dirty="0"/>
        </a:p>
      </dgm:t>
    </dgm:pt>
    <dgm:pt modelId="{E0484856-CE9A-4604-A11A-E19ED35A777A}" type="parTrans" cxnId="{1864E5E6-88B4-43EA-87A7-3C5BE6BD669A}">
      <dgm:prSet/>
      <dgm:spPr/>
      <dgm:t>
        <a:bodyPr/>
        <a:lstStyle/>
        <a:p>
          <a:endParaRPr lang="es-CO"/>
        </a:p>
      </dgm:t>
    </dgm:pt>
    <dgm:pt modelId="{E7A5DFEF-7206-4096-B27F-B22559EE4193}" type="sibTrans" cxnId="{1864E5E6-88B4-43EA-87A7-3C5BE6BD669A}">
      <dgm:prSet/>
      <dgm:spPr/>
      <dgm:t>
        <a:bodyPr/>
        <a:lstStyle/>
        <a:p>
          <a:endParaRPr lang="es-CO"/>
        </a:p>
      </dgm:t>
    </dgm:pt>
    <dgm:pt modelId="{53BE891A-3A61-4817-80BA-59857DB5F1B9}">
      <dgm:prSet phldrT="[Texto]"/>
      <dgm:spPr/>
      <dgm:t>
        <a:bodyPr/>
        <a:lstStyle/>
        <a:p>
          <a:r>
            <a:rPr lang="es-CO" dirty="0" smtClean="0"/>
            <a:t>Consideraciones generales.</a:t>
          </a:r>
        </a:p>
        <a:p>
          <a:r>
            <a:rPr lang="es-CO" dirty="0" smtClean="0"/>
            <a:t>Aspectos socioeconómicos.</a:t>
          </a:r>
        </a:p>
      </dgm:t>
    </dgm:pt>
    <dgm:pt modelId="{580E419F-DFA6-44E1-8074-30C6DBE230CE}" type="parTrans" cxnId="{023AC887-D431-459A-918D-08B1DA7106C2}">
      <dgm:prSet/>
      <dgm:spPr/>
      <dgm:t>
        <a:bodyPr/>
        <a:lstStyle/>
        <a:p>
          <a:endParaRPr lang="es-CO"/>
        </a:p>
      </dgm:t>
    </dgm:pt>
    <dgm:pt modelId="{062486CD-1EEB-4434-9E73-7DE22588D6F5}" type="sibTrans" cxnId="{023AC887-D431-459A-918D-08B1DA7106C2}">
      <dgm:prSet/>
      <dgm:spPr/>
      <dgm:t>
        <a:bodyPr/>
        <a:lstStyle/>
        <a:p>
          <a:endParaRPr lang="es-CO"/>
        </a:p>
      </dgm:t>
    </dgm:pt>
    <dgm:pt modelId="{A363ADF9-E6B3-4FDA-9E19-E7B72FA26D6E}" type="pres">
      <dgm:prSet presAssocID="{55161B2E-9177-475E-B62B-C087D73669E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1BD7201C-789E-4A9E-8776-547057645ED4}" type="pres">
      <dgm:prSet presAssocID="{BA4968C7-74B8-45CD-AA69-220CE86B5E3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B3BB83A-4D85-4E0D-8451-C020D21D9103}" type="pres">
      <dgm:prSet presAssocID="{DCE2A94B-1689-4774-AC2F-0EF37755972F}" presName="sibTrans" presStyleLbl="sibTrans2D1" presStyleIdx="0" presStyleCnt="5"/>
      <dgm:spPr/>
      <dgm:t>
        <a:bodyPr/>
        <a:lstStyle/>
        <a:p>
          <a:endParaRPr lang="es-CO"/>
        </a:p>
      </dgm:t>
    </dgm:pt>
    <dgm:pt modelId="{6157AF54-C201-4C26-A126-5485A2810DD7}" type="pres">
      <dgm:prSet presAssocID="{DCE2A94B-1689-4774-AC2F-0EF37755972F}" presName="connectorText" presStyleLbl="sibTrans2D1" presStyleIdx="0" presStyleCnt="5"/>
      <dgm:spPr/>
      <dgm:t>
        <a:bodyPr/>
        <a:lstStyle/>
        <a:p>
          <a:endParaRPr lang="es-CO"/>
        </a:p>
      </dgm:t>
    </dgm:pt>
    <dgm:pt modelId="{CA016356-B5B4-4E18-BBA2-08AF139EC304}" type="pres">
      <dgm:prSet presAssocID="{FB817CD1-2DBE-497E-B8C1-84A19BA570C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17D4C31-0DBC-46FE-B4A8-32CCABD9BA85}" type="pres">
      <dgm:prSet presAssocID="{DAEF9DDE-B9C7-47E2-814D-0C4F26BF8D71}" presName="sibTrans" presStyleLbl="sibTrans2D1" presStyleIdx="1" presStyleCnt="5"/>
      <dgm:spPr/>
      <dgm:t>
        <a:bodyPr/>
        <a:lstStyle/>
        <a:p>
          <a:endParaRPr lang="es-CO"/>
        </a:p>
      </dgm:t>
    </dgm:pt>
    <dgm:pt modelId="{4B031C1F-42C3-4DEE-9C60-35CD2A029115}" type="pres">
      <dgm:prSet presAssocID="{DAEF9DDE-B9C7-47E2-814D-0C4F26BF8D71}" presName="connectorText" presStyleLbl="sibTrans2D1" presStyleIdx="1" presStyleCnt="5"/>
      <dgm:spPr/>
      <dgm:t>
        <a:bodyPr/>
        <a:lstStyle/>
        <a:p>
          <a:endParaRPr lang="es-CO"/>
        </a:p>
      </dgm:t>
    </dgm:pt>
    <dgm:pt modelId="{63810397-D9C4-45B8-A70E-0466D5A24526}" type="pres">
      <dgm:prSet presAssocID="{D3C97DCF-679B-4560-87D7-F0A022928C8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FB72BD7-D5FF-45A0-B0A2-60155D70FB7C}" type="pres">
      <dgm:prSet presAssocID="{6A3052FC-E79A-433D-AC68-443202207CBD}" presName="sibTrans" presStyleLbl="sibTrans2D1" presStyleIdx="2" presStyleCnt="5"/>
      <dgm:spPr/>
      <dgm:t>
        <a:bodyPr/>
        <a:lstStyle/>
        <a:p>
          <a:endParaRPr lang="es-CO"/>
        </a:p>
      </dgm:t>
    </dgm:pt>
    <dgm:pt modelId="{6360A511-8B58-4DCA-9D16-A05CAE82935B}" type="pres">
      <dgm:prSet presAssocID="{6A3052FC-E79A-433D-AC68-443202207CBD}" presName="connectorText" presStyleLbl="sibTrans2D1" presStyleIdx="2" presStyleCnt="5"/>
      <dgm:spPr/>
      <dgm:t>
        <a:bodyPr/>
        <a:lstStyle/>
        <a:p>
          <a:endParaRPr lang="es-CO"/>
        </a:p>
      </dgm:t>
    </dgm:pt>
    <dgm:pt modelId="{071AB307-5D2A-4E84-9E06-FE94882DEA94}" type="pres">
      <dgm:prSet presAssocID="{5805E713-5449-465C-8232-1F46F7F5892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6910B67-3B5E-4FA0-B9E7-F6CCF9BF6DC9}" type="pres">
      <dgm:prSet presAssocID="{E092B61D-F73F-4261-84B8-37F098375976}" presName="sibTrans" presStyleLbl="sibTrans2D1" presStyleIdx="3" presStyleCnt="5"/>
      <dgm:spPr/>
      <dgm:t>
        <a:bodyPr/>
        <a:lstStyle/>
        <a:p>
          <a:endParaRPr lang="es-CO"/>
        </a:p>
      </dgm:t>
    </dgm:pt>
    <dgm:pt modelId="{55873694-6803-4BA5-B6B2-07D1EB75A399}" type="pres">
      <dgm:prSet presAssocID="{E092B61D-F73F-4261-84B8-37F098375976}" presName="connectorText" presStyleLbl="sibTrans2D1" presStyleIdx="3" presStyleCnt="5"/>
      <dgm:spPr/>
      <dgm:t>
        <a:bodyPr/>
        <a:lstStyle/>
        <a:p>
          <a:endParaRPr lang="es-CO"/>
        </a:p>
      </dgm:t>
    </dgm:pt>
    <dgm:pt modelId="{6CE982AC-A8FF-4C88-9D56-DB215E7B50FA}" type="pres">
      <dgm:prSet presAssocID="{C8C56DEE-90FC-4C1D-9964-A69335095BF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2056226-009A-40CE-A3BA-CD6134DC1A5F}" type="pres">
      <dgm:prSet presAssocID="{E7A5DFEF-7206-4096-B27F-B22559EE4193}" presName="sibTrans" presStyleLbl="sibTrans2D1" presStyleIdx="4" presStyleCnt="5"/>
      <dgm:spPr/>
      <dgm:t>
        <a:bodyPr/>
        <a:lstStyle/>
        <a:p>
          <a:endParaRPr lang="es-CO"/>
        </a:p>
      </dgm:t>
    </dgm:pt>
    <dgm:pt modelId="{197D6105-EB4C-460E-9C10-EE9AAF232A10}" type="pres">
      <dgm:prSet presAssocID="{E7A5DFEF-7206-4096-B27F-B22559EE4193}" presName="connectorText" presStyleLbl="sibTrans2D1" presStyleIdx="4" presStyleCnt="5"/>
      <dgm:spPr/>
      <dgm:t>
        <a:bodyPr/>
        <a:lstStyle/>
        <a:p>
          <a:endParaRPr lang="es-CO"/>
        </a:p>
      </dgm:t>
    </dgm:pt>
    <dgm:pt modelId="{6D8B6933-0D97-4B27-A314-787E8FA40A95}" type="pres">
      <dgm:prSet presAssocID="{53BE891A-3A61-4817-80BA-59857DB5F1B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F046DFC-B8DE-4083-AAEF-CFA6DED8A10D}" type="presOf" srcId="{DAEF9DDE-B9C7-47E2-814D-0C4F26BF8D71}" destId="{4B031C1F-42C3-4DEE-9C60-35CD2A029115}" srcOrd="1" destOrd="0" presId="urn:microsoft.com/office/officeart/2005/8/layout/process5"/>
    <dgm:cxn modelId="{DD1C8A3E-A814-4BD4-A71B-110F6A01E6AF}" type="presOf" srcId="{D3C97DCF-679B-4560-87D7-F0A022928C8B}" destId="{63810397-D9C4-45B8-A70E-0466D5A24526}" srcOrd="0" destOrd="0" presId="urn:microsoft.com/office/officeart/2005/8/layout/process5"/>
    <dgm:cxn modelId="{3D3317E0-137C-4365-9D02-114B110352CA}" type="presOf" srcId="{55161B2E-9177-475E-B62B-C087D73669E8}" destId="{A363ADF9-E6B3-4FDA-9E19-E7B72FA26D6E}" srcOrd="0" destOrd="0" presId="urn:microsoft.com/office/officeart/2005/8/layout/process5"/>
    <dgm:cxn modelId="{723DF0B0-109E-4157-A63D-8561EA52B392}" type="presOf" srcId="{E7A5DFEF-7206-4096-B27F-B22559EE4193}" destId="{12056226-009A-40CE-A3BA-CD6134DC1A5F}" srcOrd="0" destOrd="0" presId="urn:microsoft.com/office/officeart/2005/8/layout/process5"/>
    <dgm:cxn modelId="{8B10D2FB-200A-4AE0-AAFE-CFE49A7D2045}" srcId="{55161B2E-9177-475E-B62B-C087D73669E8}" destId="{FB817CD1-2DBE-497E-B8C1-84A19BA570CF}" srcOrd="1" destOrd="0" parTransId="{B1032F33-510A-441E-87EC-8850DF0B8F59}" sibTransId="{DAEF9DDE-B9C7-47E2-814D-0C4F26BF8D71}"/>
    <dgm:cxn modelId="{2E5EB3FA-A2AA-41A0-90C8-2E623461493B}" type="presOf" srcId="{E7A5DFEF-7206-4096-B27F-B22559EE4193}" destId="{197D6105-EB4C-460E-9C10-EE9AAF232A10}" srcOrd="1" destOrd="0" presId="urn:microsoft.com/office/officeart/2005/8/layout/process5"/>
    <dgm:cxn modelId="{D553DAC3-03EF-4CD6-BFE8-D5F0FD3B6FE8}" type="presOf" srcId="{E092B61D-F73F-4261-84B8-37F098375976}" destId="{55873694-6803-4BA5-B6B2-07D1EB75A399}" srcOrd="1" destOrd="0" presId="urn:microsoft.com/office/officeart/2005/8/layout/process5"/>
    <dgm:cxn modelId="{274A1DD1-32E4-42CA-B03E-114774350EBA}" srcId="{55161B2E-9177-475E-B62B-C087D73669E8}" destId="{D3C97DCF-679B-4560-87D7-F0A022928C8B}" srcOrd="2" destOrd="0" parTransId="{7624F51B-2791-4041-BC81-383EDE07B4A7}" sibTransId="{6A3052FC-E79A-433D-AC68-443202207CBD}"/>
    <dgm:cxn modelId="{0B54A5C0-99FA-4846-89AB-50295026BAE1}" type="presOf" srcId="{E092B61D-F73F-4261-84B8-37F098375976}" destId="{06910B67-3B5E-4FA0-B9E7-F6CCF9BF6DC9}" srcOrd="0" destOrd="0" presId="urn:microsoft.com/office/officeart/2005/8/layout/process5"/>
    <dgm:cxn modelId="{2207DC01-8761-4BA2-B464-A0C3C97FC738}" type="presOf" srcId="{53BE891A-3A61-4817-80BA-59857DB5F1B9}" destId="{6D8B6933-0D97-4B27-A314-787E8FA40A95}" srcOrd="0" destOrd="0" presId="urn:microsoft.com/office/officeart/2005/8/layout/process5"/>
    <dgm:cxn modelId="{40220081-00F4-4210-B66E-0EB55F91D9F1}" type="presOf" srcId="{FB817CD1-2DBE-497E-B8C1-84A19BA570CF}" destId="{CA016356-B5B4-4E18-BBA2-08AF139EC304}" srcOrd="0" destOrd="0" presId="urn:microsoft.com/office/officeart/2005/8/layout/process5"/>
    <dgm:cxn modelId="{1864E5E6-88B4-43EA-87A7-3C5BE6BD669A}" srcId="{55161B2E-9177-475E-B62B-C087D73669E8}" destId="{C8C56DEE-90FC-4C1D-9964-A69335095BFB}" srcOrd="4" destOrd="0" parTransId="{E0484856-CE9A-4604-A11A-E19ED35A777A}" sibTransId="{E7A5DFEF-7206-4096-B27F-B22559EE4193}"/>
    <dgm:cxn modelId="{023AC887-D431-459A-918D-08B1DA7106C2}" srcId="{55161B2E-9177-475E-B62B-C087D73669E8}" destId="{53BE891A-3A61-4817-80BA-59857DB5F1B9}" srcOrd="5" destOrd="0" parTransId="{580E419F-DFA6-44E1-8074-30C6DBE230CE}" sibTransId="{062486CD-1EEB-4434-9E73-7DE22588D6F5}"/>
    <dgm:cxn modelId="{87D51C80-32A3-4E60-A9D7-BC12AEEE7927}" type="presOf" srcId="{DAEF9DDE-B9C7-47E2-814D-0C4F26BF8D71}" destId="{C17D4C31-0DBC-46FE-B4A8-32CCABD9BA85}" srcOrd="0" destOrd="0" presId="urn:microsoft.com/office/officeart/2005/8/layout/process5"/>
    <dgm:cxn modelId="{70915D22-C096-40DB-A1FF-D0CFB0DB3AB3}" type="presOf" srcId="{C8C56DEE-90FC-4C1D-9964-A69335095BFB}" destId="{6CE982AC-A8FF-4C88-9D56-DB215E7B50FA}" srcOrd="0" destOrd="0" presId="urn:microsoft.com/office/officeart/2005/8/layout/process5"/>
    <dgm:cxn modelId="{CE8A506A-3877-4DA9-9DDC-069096D72F5C}" srcId="{55161B2E-9177-475E-B62B-C087D73669E8}" destId="{5805E713-5449-465C-8232-1F46F7F58928}" srcOrd="3" destOrd="0" parTransId="{84A5C1F2-E640-4064-A44C-DC7BBBE99859}" sibTransId="{E092B61D-F73F-4261-84B8-37F098375976}"/>
    <dgm:cxn modelId="{2F17FD26-69DD-44B3-9D6A-C9AB43D5C492}" srcId="{55161B2E-9177-475E-B62B-C087D73669E8}" destId="{BA4968C7-74B8-45CD-AA69-220CE86B5E38}" srcOrd="0" destOrd="0" parTransId="{50C9F0F1-9288-4A38-9B96-6913B4E1B23D}" sibTransId="{DCE2A94B-1689-4774-AC2F-0EF37755972F}"/>
    <dgm:cxn modelId="{C216851B-D84F-4B97-AF0C-0A64400F77BE}" type="presOf" srcId="{DCE2A94B-1689-4774-AC2F-0EF37755972F}" destId="{4B3BB83A-4D85-4E0D-8451-C020D21D9103}" srcOrd="0" destOrd="0" presId="urn:microsoft.com/office/officeart/2005/8/layout/process5"/>
    <dgm:cxn modelId="{72E02146-65FF-4DFC-9D54-FF259997B95D}" type="presOf" srcId="{6A3052FC-E79A-433D-AC68-443202207CBD}" destId="{6360A511-8B58-4DCA-9D16-A05CAE82935B}" srcOrd="1" destOrd="0" presId="urn:microsoft.com/office/officeart/2005/8/layout/process5"/>
    <dgm:cxn modelId="{DF8927A5-A9BF-4D6C-9EAD-5C0CC789071D}" type="presOf" srcId="{DCE2A94B-1689-4774-AC2F-0EF37755972F}" destId="{6157AF54-C201-4C26-A126-5485A2810DD7}" srcOrd="1" destOrd="0" presId="urn:microsoft.com/office/officeart/2005/8/layout/process5"/>
    <dgm:cxn modelId="{B10839B7-E31A-4ADB-9A3C-754985619BE8}" type="presOf" srcId="{6A3052FC-E79A-433D-AC68-443202207CBD}" destId="{FFB72BD7-D5FF-45A0-B0A2-60155D70FB7C}" srcOrd="0" destOrd="0" presId="urn:microsoft.com/office/officeart/2005/8/layout/process5"/>
    <dgm:cxn modelId="{745A5664-5ECF-47B5-B09C-A302F986CE9F}" type="presOf" srcId="{5805E713-5449-465C-8232-1F46F7F58928}" destId="{071AB307-5D2A-4E84-9E06-FE94882DEA94}" srcOrd="0" destOrd="0" presId="urn:microsoft.com/office/officeart/2005/8/layout/process5"/>
    <dgm:cxn modelId="{4B6490C3-E964-4811-87AD-CA102E552463}" type="presOf" srcId="{BA4968C7-74B8-45CD-AA69-220CE86B5E38}" destId="{1BD7201C-789E-4A9E-8776-547057645ED4}" srcOrd="0" destOrd="0" presId="urn:microsoft.com/office/officeart/2005/8/layout/process5"/>
    <dgm:cxn modelId="{213468D6-80BC-45F9-8FB3-9310B02C014F}" type="presParOf" srcId="{A363ADF9-E6B3-4FDA-9E19-E7B72FA26D6E}" destId="{1BD7201C-789E-4A9E-8776-547057645ED4}" srcOrd="0" destOrd="0" presId="urn:microsoft.com/office/officeart/2005/8/layout/process5"/>
    <dgm:cxn modelId="{0B0F3837-75C8-4F40-847C-C8AF5EFF3876}" type="presParOf" srcId="{A363ADF9-E6B3-4FDA-9E19-E7B72FA26D6E}" destId="{4B3BB83A-4D85-4E0D-8451-C020D21D9103}" srcOrd="1" destOrd="0" presId="urn:microsoft.com/office/officeart/2005/8/layout/process5"/>
    <dgm:cxn modelId="{D28AF279-A9D1-4A82-8362-55FBE4D0E0BE}" type="presParOf" srcId="{4B3BB83A-4D85-4E0D-8451-C020D21D9103}" destId="{6157AF54-C201-4C26-A126-5485A2810DD7}" srcOrd="0" destOrd="0" presId="urn:microsoft.com/office/officeart/2005/8/layout/process5"/>
    <dgm:cxn modelId="{95A546E3-0AF5-4D86-BB4F-D9B829ADA25D}" type="presParOf" srcId="{A363ADF9-E6B3-4FDA-9E19-E7B72FA26D6E}" destId="{CA016356-B5B4-4E18-BBA2-08AF139EC304}" srcOrd="2" destOrd="0" presId="urn:microsoft.com/office/officeart/2005/8/layout/process5"/>
    <dgm:cxn modelId="{EBCA94A0-1E75-4536-AB8B-023C3B187D24}" type="presParOf" srcId="{A363ADF9-E6B3-4FDA-9E19-E7B72FA26D6E}" destId="{C17D4C31-0DBC-46FE-B4A8-32CCABD9BA85}" srcOrd="3" destOrd="0" presId="urn:microsoft.com/office/officeart/2005/8/layout/process5"/>
    <dgm:cxn modelId="{B9AE98D0-5AA8-4842-96B1-9677B12937D1}" type="presParOf" srcId="{C17D4C31-0DBC-46FE-B4A8-32CCABD9BA85}" destId="{4B031C1F-42C3-4DEE-9C60-35CD2A029115}" srcOrd="0" destOrd="0" presId="urn:microsoft.com/office/officeart/2005/8/layout/process5"/>
    <dgm:cxn modelId="{3D4E43B0-ADD6-4B84-A191-814C31954A2C}" type="presParOf" srcId="{A363ADF9-E6B3-4FDA-9E19-E7B72FA26D6E}" destId="{63810397-D9C4-45B8-A70E-0466D5A24526}" srcOrd="4" destOrd="0" presId="urn:microsoft.com/office/officeart/2005/8/layout/process5"/>
    <dgm:cxn modelId="{C590594C-9BB2-4FB6-A714-973004AC47DA}" type="presParOf" srcId="{A363ADF9-E6B3-4FDA-9E19-E7B72FA26D6E}" destId="{FFB72BD7-D5FF-45A0-B0A2-60155D70FB7C}" srcOrd="5" destOrd="0" presId="urn:microsoft.com/office/officeart/2005/8/layout/process5"/>
    <dgm:cxn modelId="{68A50035-2DCB-4B70-BEA8-214F4394D9B5}" type="presParOf" srcId="{FFB72BD7-D5FF-45A0-B0A2-60155D70FB7C}" destId="{6360A511-8B58-4DCA-9D16-A05CAE82935B}" srcOrd="0" destOrd="0" presId="urn:microsoft.com/office/officeart/2005/8/layout/process5"/>
    <dgm:cxn modelId="{83F468C8-FF80-4FAD-9220-CDCCC7ACC1EE}" type="presParOf" srcId="{A363ADF9-E6B3-4FDA-9E19-E7B72FA26D6E}" destId="{071AB307-5D2A-4E84-9E06-FE94882DEA94}" srcOrd="6" destOrd="0" presId="urn:microsoft.com/office/officeart/2005/8/layout/process5"/>
    <dgm:cxn modelId="{81CAB671-3577-4C72-8B1A-F066BF817F6D}" type="presParOf" srcId="{A363ADF9-E6B3-4FDA-9E19-E7B72FA26D6E}" destId="{06910B67-3B5E-4FA0-B9E7-F6CCF9BF6DC9}" srcOrd="7" destOrd="0" presId="urn:microsoft.com/office/officeart/2005/8/layout/process5"/>
    <dgm:cxn modelId="{BBD56C37-A3B7-4199-B010-351EF13987CA}" type="presParOf" srcId="{06910B67-3B5E-4FA0-B9E7-F6CCF9BF6DC9}" destId="{55873694-6803-4BA5-B6B2-07D1EB75A399}" srcOrd="0" destOrd="0" presId="urn:microsoft.com/office/officeart/2005/8/layout/process5"/>
    <dgm:cxn modelId="{292DDC1C-6C32-4295-9545-953F2A8557F6}" type="presParOf" srcId="{A363ADF9-E6B3-4FDA-9E19-E7B72FA26D6E}" destId="{6CE982AC-A8FF-4C88-9D56-DB215E7B50FA}" srcOrd="8" destOrd="0" presId="urn:microsoft.com/office/officeart/2005/8/layout/process5"/>
    <dgm:cxn modelId="{693A9133-065D-4898-9997-D3445E878CF1}" type="presParOf" srcId="{A363ADF9-E6B3-4FDA-9E19-E7B72FA26D6E}" destId="{12056226-009A-40CE-A3BA-CD6134DC1A5F}" srcOrd="9" destOrd="0" presId="urn:microsoft.com/office/officeart/2005/8/layout/process5"/>
    <dgm:cxn modelId="{77B90A1A-98FE-4C15-9602-D155E901699C}" type="presParOf" srcId="{12056226-009A-40CE-A3BA-CD6134DC1A5F}" destId="{197D6105-EB4C-460E-9C10-EE9AAF232A10}" srcOrd="0" destOrd="0" presId="urn:microsoft.com/office/officeart/2005/8/layout/process5"/>
    <dgm:cxn modelId="{191C1EB8-EE7F-4494-A345-C2219AA55303}" type="presParOf" srcId="{A363ADF9-E6B3-4FDA-9E19-E7B72FA26D6E}" destId="{6D8B6933-0D97-4B27-A314-787E8FA40A95}" srcOrd="10" destOrd="0" presId="urn:microsoft.com/office/officeart/2005/8/layout/process5"/>
  </dgm:cxnLst>
  <dgm:bg>
    <a:solidFill>
      <a:srgbClr val="00B0F0"/>
    </a:solidFill>
  </dgm:bg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7201C-789E-4A9E-8776-547057645ED4}">
      <dsp:nvSpPr>
        <dsp:cNvPr id="0" name=""/>
        <dsp:cNvSpPr/>
      </dsp:nvSpPr>
      <dsp:spPr>
        <a:xfrm>
          <a:off x="10447" y="670699"/>
          <a:ext cx="3122711" cy="1873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EL CONTACTO DEL ESPAÑOL CON EL INGLÉS EN LOS ESTADOS UNIDOS</a:t>
          </a:r>
          <a:endParaRPr lang="es-CO" sz="2000" b="1" kern="1200" dirty="0"/>
        </a:p>
      </dsp:txBody>
      <dsp:txXfrm>
        <a:off x="65324" y="725576"/>
        <a:ext cx="3012957" cy="1763873"/>
      </dsp:txXfrm>
    </dsp:sp>
    <dsp:sp modelId="{4B3BB83A-4D85-4E0D-8451-C020D21D9103}">
      <dsp:nvSpPr>
        <dsp:cNvPr id="0" name=""/>
        <dsp:cNvSpPr/>
      </dsp:nvSpPr>
      <dsp:spPr>
        <a:xfrm>
          <a:off x="3407958" y="1220296"/>
          <a:ext cx="662014" cy="77443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100" kern="1200"/>
        </a:p>
      </dsp:txBody>
      <dsp:txXfrm>
        <a:off x="3407958" y="1375182"/>
        <a:ext cx="463410" cy="464660"/>
      </dsp:txXfrm>
    </dsp:sp>
    <dsp:sp modelId="{CA016356-B5B4-4E18-BBA2-08AF139EC304}">
      <dsp:nvSpPr>
        <dsp:cNvPr id="0" name=""/>
        <dsp:cNvSpPr/>
      </dsp:nvSpPr>
      <dsp:spPr>
        <a:xfrm>
          <a:off x="4382244" y="670699"/>
          <a:ext cx="3122711" cy="1873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32421"/>
                <a:satOff val="-1425"/>
                <a:lumOff val="1882"/>
                <a:alphaOff val="0"/>
                <a:tint val="96000"/>
                <a:lumMod val="100000"/>
              </a:schemeClr>
            </a:gs>
            <a:gs pos="78000">
              <a:schemeClr val="accent4">
                <a:hueOff val="-332421"/>
                <a:satOff val="-1425"/>
                <a:lumOff val="188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El español colonial en Norteamérica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(Calendario colonia)</a:t>
          </a:r>
          <a:endParaRPr lang="es-CO" sz="2000" b="1" kern="1200" dirty="0"/>
        </a:p>
      </dsp:txBody>
      <dsp:txXfrm>
        <a:off x="4437121" y="725576"/>
        <a:ext cx="3012957" cy="1763873"/>
      </dsp:txXfrm>
    </dsp:sp>
    <dsp:sp modelId="{C17D4C31-0DBC-46FE-B4A8-32CCABD9BA85}">
      <dsp:nvSpPr>
        <dsp:cNvPr id="0" name=""/>
        <dsp:cNvSpPr/>
      </dsp:nvSpPr>
      <dsp:spPr>
        <a:xfrm>
          <a:off x="7779754" y="1220296"/>
          <a:ext cx="662014" cy="77443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15526"/>
                <a:satOff val="-1781"/>
                <a:lumOff val="2353"/>
                <a:alphaOff val="0"/>
                <a:tint val="96000"/>
                <a:lumMod val="100000"/>
              </a:schemeClr>
            </a:gs>
            <a:gs pos="78000">
              <a:schemeClr val="accent4">
                <a:hueOff val="-415526"/>
                <a:satOff val="-1781"/>
                <a:lumOff val="23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100" kern="1200"/>
        </a:p>
      </dsp:txBody>
      <dsp:txXfrm>
        <a:off x="7779754" y="1375182"/>
        <a:ext cx="463410" cy="464660"/>
      </dsp:txXfrm>
    </dsp:sp>
    <dsp:sp modelId="{63810397-D9C4-45B8-A70E-0466D5A24526}">
      <dsp:nvSpPr>
        <dsp:cNvPr id="0" name=""/>
        <dsp:cNvSpPr/>
      </dsp:nvSpPr>
      <dsp:spPr>
        <a:xfrm>
          <a:off x="8754040" y="670699"/>
          <a:ext cx="3122711" cy="1873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664841"/>
                <a:satOff val="-2850"/>
                <a:lumOff val="3765"/>
                <a:alphaOff val="0"/>
                <a:tint val="96000"/>
                <a:lumMod val="100000"/>
              </a:schemeClr>
            </a:gs>
            <a:gs pos="78000">
              <a:schemeClr val="accent4">
                <a:hueOff val="-664841"/>
                <a:satOff val="-2850"/>
                <a:lumOff val="376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La evolución y expansión del español en el contexto estadounidense</a:t>
          </a:r>
          <a:endParaRPr lang="es-CO" sz="2000" b="1" kern="1200" dirty="0"/>
        </a:p>
      </dsp:txBody>
      <dsp:txXfrm>
        <a:off x="8808917" y="725576"/>
        <a:ext cx="3012957" cy="1763873"/>
      </dsp:txXfrm>
    </dsp:sp>
    <dsp:sp modelId="{FFB72BD7-D5FF-45A0-B0A2-60155D70FB7C}">
      <dsp:nvSpPr>
        <dsp:cNvPr id="0" name=""/>
        <dsp:cNvSpPr/>
      </dsp:nvSpPr>
      <dsp:spPr>
        <a:xfrm rot="5400000">
          <a:off x="9984388" y="2762915"/>
          <a:ext cx="662014" cy="77443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831052"/>
                <a:satOff val="-3562"/>
                <a:lumOff val="4706"/>
                <a:alphaOff val="0"/>
                <a:tint val="96000"/>
                <a:lumMod val="100000"/>
              </a:schemeClr>
            </a:gs>
            <a:gs pos="78000">
              <a:schemeClr val="accent4">
                <a:hueOff val="-831052"/>
                <a:satOff val="-3562"/>
                <a:lumOff val="470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100" kern="1200"/>
        </a:p>
      </dsp:txBody>
      <dsp:txXfrm rot="-5400000">
        <a:off x="10083065" y="2819124"/>
        <a:ext cx="464660" cy="463410"/>
      </dsp:txXfrm>
    </dsp:sp>
    <dsp:sp modelId="{071AB307-5D2A-4E84-9E06-FE94882DEA94}">
      <dsp:nvSpPr>
        <dsp:cNvPr id="0" name=""/>
        <dsp:cNvSpPr/>
      </dsp:nvSpPr>
      <dsp:spPr>
        <a:xfrm>
          <a:off x="8754040" y="3793410"/>
          <a:ext cx="3122711" cy="1873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997262"/>
                <a:satOff val="-4274"/>
                <a:lumOff val="5647"/>
                <a:alphaOff val="0"/>
                <a:tint val="96000"/>
                <a:lumMod val="100000"/>
              </a:schemeClr>
            </a:gs>
            <a:gs pos="78000">
              <a:schemeClr val="accent4">
                <a:hueOff val="-997262"/>
                <a:satOff val="-4274"/>
                <a:lumOff val="564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El español del suroeste: los trabajos pioneros de Aurelio Espinosa.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La migración mexicana.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La migración  puertorriqueña.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La Hispanización de Miami.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La migración panhispánica</a:t>
          </a:r>
        </a:p>
      </dsp:txBody>
      <dsp:txXfrm>
        <a:off x="8808917" y="3848287"/>
        <a:ext cx="3012957" cy="1763873"/>
      </dsp:txXfrm>
    </dsp:sp>
    <dsp:sp modelId="{06910B67-3B5E-4FA0-B9E7-F6CCF9BF6DC9}">
      <dsp:nvSpPr>
        <dsp:cNvPr id="0" name=""/>
        <dsp:cNvSpPr/>
      </dsp:nvSpPr>
      <dsp:spPr>
        <a:xfrm rot="10800000">
          <a:off x="7817227" y="4343008"/>
          <a:ext cx="662014" cy="77443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246577"/>
                <a:satOff val="-5343"/>
                <a:lumOff val="7059"/>
                <a:alphaOff val="0"/>
                <a:tint val="96000"/>
                <a:lumMod val="100000"/>
              </a:schemeClr>
            </a:gs>
            <a:gs pos="78000">
              <a:schemeClr val="accent4">
                <a:hueOff val="-1246577"/>
                <a:satOff val="-5343"/>
                <a:lumOff val="705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100" kern="1200"/>
        </a:p>
      </dsp:txBody>
      <dsp:txXfrm rot="10800000">
        <a:off x="8015831" y="4497894"/>
        <a:ext cx="463410" cy="464660"/>
      </dsp:txXfrm>
    </dsp:sp>
    <dsp:sp modelId="{6CE982AC-A8FF-4C88-9D56-DB215E7B50FA}">
      <dsp:nvSpPr>
        <dsp:cNvPr id="0" name=""/>
        <dsp:cNvSpPr/>
      </dsp:nvSpPr>
      <dsp:spPr>
        <a:xfrm>
          <a:off x="4382244" y="3793410"/>
          <a:ext cx="3122711" cy="1873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329683"/>
                <a:satOff val="-5699"/>
                <a:lumOff val="7530"/>
                <a:alphaOff val="0"/>
                <a:tint val="96000"/>
                <a:lumMod val="100000"/>
              </a:schemeClr>
            </a:gs>
            <a:gs pos="78000">
              <a:schemeClr val="accent4">
                <a:hueOff val="-1329683"/>
                <a:satOff val="-5699"/>
                <a:lumOff val="753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b="1" kern="1200" dirty="0" smtClean="0"/>
            <a:t>La continuidad generacional del español en los Estados Unidos</a:t>
          </a:r>
          <a:endParaRPr lang="es-CO" sz="2000" b="1" kern="1200" dirty="0"/>
        </a:p>
      </dsp:txBody>
      <dsp:txXfrm>
        <a:off x="4437121" y="3848287"/>
        <a:ext cx="3012957" cy="1763873"/>
      </dsp:txXfrm>
    </dsp:sp>
    <dsp:sp modelId="{12056226-009A-40CE-A3BA-CD6134DC1A5F}">
      <dsp:nvSpPr>
        <dsp:cNvPr id="0" name=""/>
        <dsp:cNvSpPr/>
      </dsp:nvSpPr>
      <dsp:spPr>
        <a:xfrm rot="10800000">
          <a:off x="3445430" y="4343008"/>
          <a:ext cx="662014" cy="77443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662103"/>
                <a:satOff val="-7124"/>
                <a:lumOff val="9412"/>
                <a:alphaOff val="0"/>
                <a:tint val="96000"/>
                <a:lumMod val="100000"/>
              </a:schemeClr>
            </a:gs>
            <a:gs pos="78000">
              <a:schemeClr val="accent4">
                <a:hueOff val="-1662103"/>
                <a:satOff val="-7124"/>
                <a:lumOff val="941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100" kern="1200"/>
        </a:p>
      </dsp:txBody>
      <dsp:txXfrm rot="10800000">
        <a:off x="3644034" y="4497894"/>
        <a:ext cx="463410" cy="464660"/>
      </dsp:txXfrm>
    </dsp:sp>
    <dsp:sp modelId="{6D8B6933-0D97-4B27-A314-787E8FA40A95}">
      <dsp:nvSpPr>
        <dsp:cNvPr id="0" name=""/>
        <dsp:cNvSpPr/>
      </dsp:nvSpPr>
      <dsp:spPr>
        <a:xfrm>
          <a:off x="10447" y="3793410"/>
          <a:ext cx="3122711" cy="1873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662103"/>
                <a:satOff val="-7124"/>
                <a:lumOff val="9412"/>
                <a:alphaOff val="0"/>
                <a:tint val="96000"/>
                <a:lumMod val="100000"/>
              </a:schemeClr>
            </a:gs>
            <a:gs pos="78000">
              <a:schemeClr val="accent4">
                <a:hueOff val="-1662103"/>
                <a:satOff val="-7124"/>
                <a:lumOff val="941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Consideraciones generales.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 smtClean="0"/>
            <a:t>Aspectos socioeconómicos.</a:t>
          </a:r>
        </a:p>
      </dsp:txBody>
      <dsp:txXfrm>
        <a:off x="65324" y="3848287"/>
        <a:ext cx="3012957" cy="1763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286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262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05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7779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88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91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674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97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179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167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48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174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21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163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523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305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F8E2-9A16-48BB-ADC1-772E6A3B4ADD}" type="datetimeFigureOut">
              <a:rPr lang="es-CO" smtClean="0"/>
              <a:t>26/09/2015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0BBA17-A54C-46DF-B5B3-E50DE64A2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616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365419" y="850089"/>
            <a:ext cx="6752823" cy="5850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Lengua Materna II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Actividad Individual </a:t>
            </a: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Momento 2</a:t>
            </a:r>
          </a:p>
          <a:p>
            <a:pPr marL="457200" indent="450215" algn="ctr">
              <a:lnSpc>
                <a:spcPts val="1800"/>
              </a:lnSpc>
            </a:pPr>
            <a:endParaRPr lang="es-CO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endParaRPr lang="es-CO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endParaRPr lang="es-CO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Tutora: </a:t>
            </a:r>
            <a:r>
              <a:rPr lang="es-CO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Jenni</a:t>
            </a: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Marcela Cárdenas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864235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64235" marR="864235" indent="450215" algn="ctr">
              <a:lnSpc>
                <a:spcPts val="1800"/>
              </a:lnSpc>
              <a:spcBef>
                <a:spcPts val="1200"/>
              </a:spcBef>
              <a:spcAft>
                <a:spcPts val="500"/>
              </a:spcAft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Estudiante: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Arline Amaya</a:t>
            </a:r>
          </a:p>
          <a:p>
            <a:pPr marL="457200" indent="450215" algn="ctr">
              <a:lnSpc>
                <a:spcPts val="1800"/>
              </a:lnSpc>
            </a:pPr>
            <a:endParaRPr lang="es-CO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endParaRPr lang="es-CO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endParaRPr lang="es-CO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Grupo: 551001_20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899795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899795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 Nacional Abierta y a Distancia UNAD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Facultad de Ciencias de la Educación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Programa: Lic. En Etnoeducación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CEAD: Roberto Salazar, Cartagena</a:t>
            </a:r>
            <a:endParaRPr lang="es-C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ts val="1800"/>
              </a:lnSpc>
            </a:pP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lang="es-CO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Septiembre </a:t>
            </a: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s-CO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 </a:t>
            </a:r>
            <a:r>
              <a:rPr lang="es-CO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2015</a:t>
            </a:r>
            <a:endParaRPr lang="es-C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6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50740022"/>
              </p:ext>
            </p:extLst>
          </p:nvPr>
        </p:nvGraphicFramePr>
        <p:xfrm>
          <a:off x="110359" y="268014"/>
          <a:ext cx="11887200" cy="6337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15296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78</Words>
  <Application>Microsoft Office PowerPoint</Application>
  <PresentationFormat>Panorámica</PresentationFormat>
  <Paragraphs>36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6</cp:revision>
  <dcterms:created xsi:type="dcterms:W3CDTF">2015-09-25T00:06:43Z</dcterms:created>
  <dcterms:modified xsi:type="dcterms:W3CDTF">2015-09-27T00:36:08Z</dcterms:modified>
</cp:coreProperties>
</file>