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92D1-90BE-43FF-87FD-4E57EA41A797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00BA-EB71-4309-92E0-DBD9099F1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92D1-90BE-43FF-87FD-4E57EA41A797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00BA-EB71-4309-92E0-DBD9099F1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92D1-90BE-43FF-87FD-4E57EA41A797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00BA-EB71-4309-92E0-DBD9099F1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92D1-90BE-43FF-87FD-4E57EA41A797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00BA-EB71-4309-92E0-DBD9099F1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92D1-90BE-43FF-87FD-4E57EA41A797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00BA-EB71-4309-92E0-DBD9099F1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92D1-90BE-43FF-87FD-4E57EA41A797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00BA-EB71-4309-92E0-DBD9099F1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92D1-90BE-43FF-87FD-4E57EA41A797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00BA-EB71-4309-92E0-DBD9099F1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92D1-90BE-43FF-87FD-4E57EA41A797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00BA-EB71-4309-92E0-DBD9099F1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92D1-90BE-43FF-87FD-4E57EA41A797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00BA-EB71-4309-92E0-DBD9099F1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92D1-90BE-43FF-87FD-4E57EA41A797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00BA-EB71-4309-92E0-DBD9099F1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92D1-90BE-43FF-87FD-4E57EA41A797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00BA-EB71-4309-92E0-DBD9099F1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A92D1-90BE-43FF-87FD-4E57EA41A797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900BA-EB71-4309-92E0-DBD9099F1C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1080120"/>
          </a:xfrm>
        </p:spPr>
        <p:txBody>
          <a:bodyPr>
            <a:normAutofit/>
          </a:bodyPr>
          <a:lstStyle/>
          <a:p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SISTEMA NERVIÓS</a:t>
            </a:r>
            <a:endParaRPr lang="es-E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064896" cy="504056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</a:pPr>
            <a:r>
              <a:rPr lang="ca-ES" sz="3100" dirty="0" smtClean="0">
                <a:solidFill>
                  <a:schemeClr val="tx1"/>
                </a:solidFill>
              </a:rPr>
              <a:t>L'activitat </a:t>
            </a:r>
            <a:r>
              <a:rPr lang="ca-ES" sz="3100" dirty="0">
                <a:solidFill>
                  <a:schemeClr val="tx1"/>
                </a:solidFill>
              </a:rPr>
              <a:t>del sistema respiratori no depèn de la nostra voluntat sinó que depèn del sistema nerviós autònom. </a:t>
            </a:r>
            <a:endParaRPr lang="ca-ES" sz="3100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ca-ES" sz="3100" dirty="0" smtClean="0">
                <a:solidFill>
                  <a:schemeClr val="tx1"/>
                </a:solidFill>
              </a:rPr>
              <a:t>Si </a:t>
            </a:r>
            <a:r>
              <a:rPr lang="ca-ES" sz="3100" dirty="0">
                <a:solidFill>
                  <a:schemeClr val="tx1"/>
                </a:solidFill>
              </a:rPr>
              <a:t>deixem de respirar al cap de pocs segons automàticament comença altre vegada el ritme </a:t>
            </a:r>
            <a:r>
              <a:rPr lang="ca-ES" sz="3100" dirty="0" smtClean="0">
                <a:solidFill>
                  <a:schemeClr val="tx1"/>
                </a:solidFill>
              </a:rPr>
              <a:t>respiratori, això </a:t>
            </a:r>
            <a:r>
              <a:rPr lang="ca-ES" sz="3100" dirty="0">
                <a:solidFill>
                  <a:schemeClr val="tx1"/>
                </a:solidFill>
              </a:rPr>
              <a:t>és degut que el sistema nerviós autònom</a:t>
            </a:r>
            <a:r>
              <a:rPr lang="ca-ES" sz="31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20000"/>
              </a:lnSpc>
            </a:pPr>
            <a:endParaRPr lang="ca-ES" sz="3100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ca-ES" sz="3100" dirty="0" smtClean="0">
                <a:solidFill>
                  <a:schemeClr val="tx1"/>
                </a:solidFill>
              </a:rPr>
              <a:t> </a:t>
            </a:r>
            <a:endParaRPr lang="es-ES" sz="3100" dirty="0">
              <a:solidFill>
                <a:schemeClr val="tx1"/>
              </a:solidFill>
            </a:endParaRPr>
          </a:p>
          <a:p>
            <a:pPr algn="just"/>
            <a:r>
              <a:rPr lang="ca-ES" dirty="0">
                <a:solidFill>
                  <a:schemeClr val="tx1"/>
                </a:solidFill>
              </a:rPr>
              <a:t> </a:t>
            </a:r>
            <a:endParaRPr lang="es-ES" dirty="0">
              <a:solidFill>
                <a:schemeClr val="tx1"/>
              </a:solidFill>
            </a:endParaRPr>
          </a:p>
          <a:p>
            <a:pPr algn="just"/>
            <a:r>
              <a:rPr lang="ca-ES" i="1" dirty="0">
                <a:solidFill>
                  <a:schemeClr val="tx1"/>
                </a:solidFill>
              </a:rPr>
              <a:t> </a:t>
            </a:r>
            <a:endParaRPr lang="es-ES" dirty="0">
              <a:solidFill>
                <a:schemeClr val="tx1"/>
              </a:solidFill>
            </a:endParaRPr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699792" y="4509120"/>
            <a:ext cx="5760640" cy="169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ca-ES" dirty="0" smtClean="0"/>
              <a:t> A l'aorta existeix una terminació nerviosa que detecta la concentració de diòxid de carboni en </a:t>
            </a:r>
            <a:r>
              <a:rPr lang="ca-ES" dirty="0" smtClean="0"/>
              <a:t>sang. Quan </a:t>
            </a:r>
            <a:r>
              <a:rPr lang="ca-ES" dirty="0" smtClean="0"/>
              <a:t>aquesta concentració per sobre dels nivells adequats dispara el funcionament del sistema respiratori.</a:t>
            </a:r>
            <a:endParaRPr lang="es-ES" dirty="0" smtClean="0"/>
          </a:p>
          <a:p>
            <a:pPr algn="just"/>
            <a:r>
              <a:rPr lang="ca-ES" dirty="0" smtClean="0"/>
              <a:t> </a:t>
            </a:r>
            <a:endParaRPr lang="es-ES" dirty="0"/>
          </a:p>
        </p:txBody>
      </p:sp>
      <p:sp>
        <p:nvSpPr>
          <p:cNvPr id="5" name="4 Flecha abajo"/>
          <p:cNvSpPr/>
          <p:nvPr/>
        </p:nvSpPr>
        <p:spPr>
          <a:xfrm>
            <a:off x="6228184" y="3861048"/>
            <a:ext cx="64807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0" name="Picture 2" descr="https://argosneurociencias.files.wordpress.com/2014/04/neuron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05064"/>
            <a:ext cx="2926540" cy="2349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440160"/>
          </a:xfrm>
        </p:spPr>
        <p:txBody>
          <a:bodyPr>
            <a:noAutofit/>
          </a:bodyPr>
          <a:lstStyle/>
          <a:p>
            <a:r>
              <a:rPr lang="es-E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ESQUEMA DEL CONTROL SOBRE LA RESPITACIÓ DEL SISTEMA NERVIÓS AUTÒNOM</a:t>
            </a:r>
            <a:endParaRPr lang="es-E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0520"/>
          </a:xfrm>
        </p:spPr>
        <p:txBody>
          <a:bodyPr>
            <a:normAutofit fontScale="47500" lnSpcReduction="20000"/>
          </a:bodyPr>
          <a:lstStyle/>
          <a:p>
            <a:pPr algn="ctr"/>
            <a:endParaRPr lang="ca-ES" dirty="0" smtClean="0"/>
          </a:p>
          <a:p>
            <a:pPr algn="ctr">
              <a:buNone/>
            </a:pPr>
            <a:r>
              <a:rPr lang="ca-ES" dirty="0" smtClean="0"/>
              <a:t>	L'exercici </a:t>
            </a:r>
            <a:r>
              <a:rPr lang="ca-ES" dirty="0"/>
              <a:t>requereix energia</a:t>
            </a:r>
            <a:endParaRPr lang="es-ES" dirty="0"/>
          </a:p>
          <a:p>
            <a:pPr algn="ctr">
              <a:buNone/>
            </a:pPr>
            <a:r>
              <a:rPr lang="ca-ES" dirty="0"/>
              <a:t> </a:t>
            </a:r>
            <a:endParaRPr lang="es-ES" dirty="0"/>
          </a:p>
          <a:p>
            <a:pPr algn="ctr">
              <a:buNone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ca-ES" dirty="0"/>
              <a:t>La taxa de respiració </a:t>
            </a:r>
            <a:r>
              <a:rPr lang="ca-ES" dirty="0" smtClean="0"/>
              <a:t>augmenta </a:t>
            </a:r>
            <a:r>
              <a:rPr lang="ca-ES" dirty="0"/>
              <a:t>per proveir O2</a:t>
            </a:r>
            <a:endParaRPr lang="es-ES" dirty="0"/>
          </a:p>
          <a:p>
            <a:pPr algn="ctr">
              <a:buNone/>
            </a:pPr>
            <a:r>
              <a:rPr lang="ca-ES" dirty="0"/>
              <a:t> </a:t>
            </a:r>
            <a:endParaRPr lang="es-ES" dirty="0"/>
          </a:p>
          <a:p>
            <a:pPr algn="ctr">
              <a:buNone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ca-ES" dirty="0"/>
              <a:t>La respiració provoca alts nivells de CO2</a:t>
            </a:r>
            <a:endParaRPr lang="es-ES" dirty="0"/>
          </a:p>
          <a:p>
            <a:pPr algn="ctr">
              <a:buNone/>
            </a:pPr>
            <a:r>
              <a:rPr lang="ca-ES" dirty="0"/>
              <a:t> </a:t>
            </a:r>
            <a:endParaRPr lang="es-ES" dirty="0"/>
          </a:p>
          <a:p>
            <a:pPr algn="ctr">
              <a:buNone/>
            </a:pPr>
            <a:r>
              <a:rPr lang="ca-ES" dirty="0" smtClean="0"/>
              <a:t>	</a:t>
            </a:r>
          </a:p>
          <a:p>
            <a:pPr algn="ctr">
              <a:buNone/>
            </a:pPr>
            <a:r>
              <a:rPr lang="ca-ES" dirty="0" smtClean="0"/>
              <a:t>L'alta </a:t>
            </a:r>
            <a:r>
              <a:rPr lang="ca-ES" dirty="0"/>
              <a:t>concentració de CO2 és detectada al cervell</a:t>
            </a:r>
            <a:endParaRPr lang="es-ES" dirty="0"/>
          </a:p>
          <a:p>
            <a:pPr algn="ctr">
              <a:buNone/>
            </a:pPr>
            <a:r>
              <a:rPr lang="ca-ES" dirty="0"/>
              <a:t> </a:t>
            </a:r>
            <a:endParaRPr lang="es-ES" dirty="0"/>
          </a:p>
          <a:p>
            <a:pPr algn="ctr">
              <a:buNone/>
            </a:pPr>
            <a:r>
              <a:rPr lang="ca-ES" dirty="0" smtClean="0"/>
              <a:t>	</a:t>
            </a:r>
          </a:p>
          <a:p>
            <a:pPr algn="ctr">
              <a:buNone/>
            </a:pPr>
            <a:r>
              <a:rPr lang="ca-ES" dirty="0" smtClean="0"/>
              <a:t>El </a:t>
            </a:r>
            <a:r>
              <a:rPr lang="ca-ES" dirty="0"/>
              <a:t>cervell activa el moviment del diafragma i dels </a:t>
            </a:r>
            <a:r>
              <a:rPr lang="ca-ES" dirty="0" smtClean="0"/>
              <a:t>músculs </a:t>
            </a:r>
            <a:r>
              <a:rPr lang="ca-ES" dirty="0"/>
              <a:t>intercostals</a:t>
            </a:r>
            <a:endParaRPr lang="es-ES" dirty="0"/>
          </a:p>
          <a:p>
            <a:pPr algn="ctr">
              <a:buNone/>
            </a:pPr>
            <a:r>
              <a:rPr lang="ca-ES" dirty="0"/>
              <a:t> </a:t>
            </a:r>
            <a:endParaRPr lang="es-ES" dirty="0"/>
          </a:p>
          <a:p>
            <a:pPr algn="ctr">
              <a:buNone/>
            </a:pPr>
            <a:r>
              <a:rPr lang="ca-ES" dirty="0" smtClean="0"/>
              <a:t>	</a:t>
            </a:r>
          </a:p>
          <a:p>
            <a:pPr algn="ctr">
              <a:buNone/>
            </a:pPr>
            <a:r>
              <a:rPr lang="ca-ES" dirty="0" smtClean="0"/>
              <a:t>La </a:t>
            </a:r>
            <a:r>
              <a:rPr lang="ca-ES" dirty="0"/>
              <a:t>taxa de respiració augmenta</a:t>
            </a:r>
            <a:endParaRPr lang="es-ES" dirty="0"/>
          </a:p>
          <a:p>
            <a:pPr algn="ctr">
              <a:buNone/>
            </a:pPr>
            <a:r>
              <a:rPr lang="ca-ES" dirty="0"/>
              <a:t> </a:t>
            </a:r>
            <a:endParaRPr lang="es-ES" dirty="0" smtClean="0"/>
          </a:p>
          <a:p>
            <a:pPr algn="ctr">
              <a:buNone/>
            </a:pPr>
            <a:r>
              <a:rPr lang="es-ES" dirty="0"/>
              <a:t>	</a:t>
            </a:r>
            <a:endParaRPr lang="es-ES" dirty="0" smtClean="0"/>
          </a:p>
          <a:p>
            <a:pPr algn="ctr">
              <a:buNone/>
            </a:pPr>
            <a:r>
              <a:rPr lang="ca-ES" dirty="0" smtClean="0"/>
              <a:t>Augmenta </a:t>
            </a:r>
            <a:r>
              <a:rPr lang="ca-ES" smtClean="0"/>
              <a:t>l'ingrès</a:t>
            </a:r>
            <a:r>
              <a:rPr lang="ca-ES" dirty="0" smtClean="0"/>
              <a:t> </a:t>
            </a:r>
            <a:r>
              <a:rPr lang="ca-ES" dirty="0"/>
              <a:t>d'O2 i l'eliminació de CO2</a:t>
            </a:r>
            <a:endParaRPr lang="es-ES" dirty="0"/>
          </a:p>
          <a:p>
            <a:endParaRPr lang="es-ES" dirty="0"/>
          </a:p>
        </p:txBody>
      </p:sp>
      <p:sp>
        <p:nvSpPr>
          <p:cNvPr id="18" name="17 Flecha abajo"/>
          <p:cNvSpPr/>
          <p:nvPr/>
        </p:nvSpPr>
        <p:spPr>
          <a:xfrm>
            <a:off x="4427984" y="2852936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Flecha abajo"/>
          <p:cNvSpPr/>
          <p:nvPr/>
        </p:nvSpPr>
        <p:spPr>
          <a:xfrm>
            <a:off x="4427984" y="3573016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Flecha abajo"/>
          <p:cNvSpPr/>
          <p:nvPr/>
        </p:nvSpPr>
        <p:spPr>
          <a:xfrm>
            <a:off x="4427984" y="4293096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Flecha abajo"/>
          <p:cNvSpPr/>
          <p:nvPr/>
        </p:nvSpPr>
        <p:spPr>
          <a:xfrm>
            <a:off x="4427984" y="2276872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Flecha abajo"/>
          <p:cNvSpPr/>
          <p:nvPr/>
        </p:nvSpPr>
        <p:spPr>
          <a:xfrm>
            <a:off x="4427984" y="4941168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Flecha abajo"/>
          <p:cNvSpPr/>
          <p:nvPr/>
        </p:nvSpPr>
        <p:spPr>
          <a:xfrm>
            <a:off x="4427984" y="5661248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90</Words>
  <Application>Microsoft Office PowerPoint</Application>
  <PresentationFormat>Presentación en pantalla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SISTEMA NERVIÓS</vt:lpstr>
      <vt:lpstr>ESQUEMA DEL CONTROL SOBRE LA RESPITACIÓ DEL SISTEMA NERVIÓS AUTÒNOM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NERVIÓS</dc:title>
  <dc:creator>www.intercambiosvirtuales.org</dc:creator>
  <cp:lastModifiedBy>marina</cp:lastModifiedBy>
  <cp:revision>2</cp:revision>
  <dcterms:created xsi:type="dcterms:W3CDTF">2015-10-27T11:54:53Z</dcterms:created>
  <dcterms:modified xsi:type="dcterms:W3CDTF">2015-10-27T14:08:41Z</dcterms:modified>
</cp:coreProperties>
</file>