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92D1-90BE-43FF-87FD-4E57EA41A797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00BA-EB71-4309-92E0-DBD9099F1C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92D1-90BE-43FF-87FD-4E57EA41A797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00BA-EB71-4309-92E0-DBD9099F1C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92D1-90BE-43FF-87FD-4E57EA41A797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00BA-EB71-4309-92E0-DBD9099F1C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92D1-90BE-43FF-87FD-4E57EA41A797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00BA-EB71-4309-92E0-DBD9099F1C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92D1-90BE-43FF-87FD-4E57EA41A797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00BA-EB71-4309-92E0-DBD9099F1C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92D1-90BE-43FF-87FD-4E57EA41A797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00BA-EB71-4309-92E0-DBD9099F1C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92D1-90BE-43FF-87FD-4E57EA41A797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00BA-EB71-4309-92E0-DBD9099F1C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92D1-90BE-43FF-87FD-4E57EA41A797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00BA-EB71-4309-92E0-DBD9099F1C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92D1-90BE-43FF-87FD-4E57EA41A797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00BA-EB71-4309-92E0-DBD9099F1C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92D1-90BE-43FF-87FD-4E57EA41A797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00BA-EB71-4309-92E0-DBD9099F1C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92D1-90BE-43FF-87FD-4E57EA41A797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00BA-EB71-4309-92E0-DBD9099F1C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A92D1-90BE-43FF-87FD-4E57EA41A797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900BA-EB71-4309-92E0-DBD9099F1C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1080120"/>
          </a:xfrm>
        </p:spPr>
        <p:txBody>
          <a:bodyPr>
            <a:normAutofit/>
          </a:bodyPr>
          <a:lstStyle/>
          <a:p>
            <a:r>
              <a:rPr lang="es-E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SISTEMA CIRCULATORI</a:t>
            </a:r>
            <a:endParaRPr lang="es-ES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8064896" cy="5040560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ca-ES" sz="2400" dirty="0" smtClean="0">
                <a:solidFill>
                  <a:schemeClr val="tx1"/>
                </a:solidFill>
              </a:rPr>
              <a:t>El </a:t>
            </a:r>
            <a:r>
              <a:rPr lang="ca-ES" sz="2400" dirty="0">
                <a:solidFill>
                  <a:schemeClr val="tx1"/>
                </a:solidFill>
              </a:rPr>
              <a:t>sistema circulatori està relacionat amb el respiratori perquè és </a:t>
            </a:r>
            <a:r>
              <a:rPr lang="ca-ES" sz="2400" dirty="0" smtClean="0">
                <a:solidFill>
                  <a:schemeClr val="tx1"/>
                </a:solidFill>
              </a:rPr>
              <a:t>l'encarregat </a:t>
            </a:r>
            <a:r>
              <a:rPr lang="ca-ES" sz="2400" dirty="0">
                <a:solidFill>
                  <a:schemeClr val="tx1"/>
                </a:solidFill>
              </a:rPr>
              <a:t>de realitzar les funcions de transport dins l'organisme</a:t>
            </a:r>
            <a:r>
              <a:rPr lang="ca-ES" sz="24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ca-ES" sz="2400" i="1" dirty="0">
                <a:solidFill>
                  <a:schemeClr val="tx1"/>
                </a:solidFill>
              </a:rPr>
              <a:t> </a:t>
            </a:r>
            <a:endParaRPr lang="es-ES" sz="2400" dirty="0">
              <a:solidFill>
                <a:schemeClr val="tx1"/>
              </a:solidFill>
            </a:endParaRPr>
          </a:p>
          <a:p>
            <a:endParaRPr lang="es-ES" dirty="0"/>
          </a:p>
        </p:txBody>
      </p:sp>
      <p:pic>
        <p:nvPicPr>
          <p:cNvPr id="1026" name="Picture 2" descr="http://1.bp.blogspot.com/-FBLPh216kfI/UwECnlkvFDI/AAAAAAAAAVo/qOHeGd9yH9k/s1600/005circulatori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996952"/>
            <a:ext cx="3727035" cy="3277766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3851920" y="3068960"/>
            <a:ext cx="5040560" cy="2805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a-ES" sz="2400" dirty="0" smtClean="0"/>
              <a:t>Transporta l'oxigen i el diòxid </a:t>
            </a:r>
            <a:r>
              <a:rPr lang="ca-ES" sz="2400" dirty="0" smtClean="0"/>
              <a:t>de              carboni </a:t>
            </a:r>
            <a:r>
              <a:rPr lang="ca-ES" sz="2400" dirty="0" smtClean="0"/>
              <a:t>a través de la sang.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a-ES" sz="2400" dirty="0" smtClean="0"/>
              <a:t>Recull l'oxigen als alvèols </a:t>
            </a:r>
            <a:r>
              <a:rPr lang="ca-ES" sz="2400" dirty="0" smtClean="0"/>
              <a:t>dels </a:t>
            </a:r>
            <a:r>
              <a:rPr lang="ca-ES" sz="2400" dirty="0" smtClean="0"/>
              <a:t>pulmons i el transporta a tots els teixits de l'organisme. </a:t>
            </a:r>
            <a:endParaRPr lang="ca-ES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51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SISTEMA CIRCULATORI</vt:lpstr>
    </vt:vector>
  </TitlesOfParts>
  <Company>www.intercambiosvirtuales.org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NERVIÓS</dc:title>
  <dc:creator>www.intercambiosvirtuales.org</dc:creator>
  <cp:lastModifiedBy>marina</cp:lastModifiedBy>
  <cp:revision>3</cp:revision>
  <dcterms:created xsi:type="dcterms:W3CDTF">2015-10-27T11:54:53Z</dcterms:created>
  <dcterms:modified xsi:type="dcterms:W3CDTF">2015-10-27T14:13:56Z</dcterms:modified>
</cp:coreProperties>
</file>