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50186-1CB7-4200-B975-B13C0A5ED2E1}" type="datetimeFigureOut">
              <a:rPr lang="es-ES" smtClean="0"/>
              <a:pPr/>
              <a:t>27/10/2015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B8A8-787A-4ACF-BF47-1B9B87E4A2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INTERCANVI DE GASOS A LA RESPIRACIÓ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44824"/>
            <a:ext cx="8568952" cy="4680520"/>
          </a:xfrm>
        </p:spPr>
        <p:txBody>
          <a:bodyPr>
            <a:normAutofit/>
          </a:bodyPr>
          <a:lstStyle/>
          <a:p>
            <a:pPr algn="just"/>
            <a:r>
              <a:rPr lang="ca-ES" dirty="0" smtClean="0"/>
              <a:t>L’aire </a:t>
            </a:r>
            <a:r>
              <a:rPr lang="ca-ES" dirty="0"/>
              <a:t>s’absorbeix a través dels pulmons i </a:t>
            </a:r>
            <a:r>
              <a:rPr lang="ca-ES" dirty="0" smtClean="0"/>
              <a:t>arriba </a:t>
            </a:r>
            <a:r>
              <a:rPr lang="ca-ES" dirty="0" smtClean="0"/>
              <a:t>a tots </a:t>
            </a:r>
            <a:r>
              <a:rPr lang="ca-ES" dirty="0"/>
              <a:t>els </a:t>
            </a:r>
            <a:r>
              <a:rPr lang="ca-ES" dirty="0" smtClean="0"/>
              <a:t>alvèols</a:t>
            </a:r>
            <a:r>
              <a:rPr lang="ca-ES" dirty="0"/>
              <a:t>. </a:t>
            </a:r>
            <a:endParaRPr lang="ca-ES" dirty="0" smtClean="0"/>
          </a:p>
          <a:p>
            <a:pPr algn="just"/>
            <a:r>
              <a:rPr lang="ca-ES" dirty="0" smtClean="0"/>
              <a:t>Als alvèols </a:t>
            </a:r>
            <a:r>
              <a:rPr lang="ca-ES" dirty="0"/>
              <a:t>es </a:t>
            </a:r>
            <a:r>
              <a:rPr lang="ca-ES" dirty="0" smtClean="0"/>
              <a:t>produeix </a:t>
            </a:r>
            <a:r>
              <a:rPr lang="ca-ES" dirty="0" err="1" smtClean="0"/>
              <a:t>l’intercanvi</a:t>
            </a:r>
            <a:r>
              <a:rPr lang="ca-ES" dirty="0" smtClean="0"/>
              <a:t> </a:t>
            </a:r>
            <a:r>
              <a:rPr lang="ca-ES" dirty="0"/>
              <a:t>de gasos. </a:t>
            </a:r>
            <a:endParaRPr lang="ca-ES" dirty="0" smtClean="0"/>
          </a:p>
          <a:p>
            <a:pPr algn="just"/>
            <a:r>
              <a:rPr lang="ca-ES" dirty="0" smtClean="0"/>
              <a:t>Del </a:t>
            </a:r>
            <a:r>
              <a:rPr lang="ca-ES" dirty="0"/>
              <a:t>cor </a:t>
            </a:r>
            <a:r>
              <a:rPr lang="ca-ES" dirty="0" smtClean="0"/>
              <a:t>arriben </a:t>
            </a:r>
            <a:r>
              <a:rPr lang="ca-ES" dirty="0"/>
              <a:t>als </a:t>
            </a:r>
            <a:r>
              <a:rPr lang="ca-ES" dirty="0" smtClean="0"/>
              <a:t>pulmons les </a:t>
            </a:r>
            <a:r>
              <a:rPr lang="ca-ES" dirty="0"/>
              <a:t>artèries pulmonars amb sang carregada </a:t>
            </a:r>
            <a:r>
              <a:rPr lang="ca-ES" dirty="0" smtClean="0"/>
              <a:t>amb diòxid </a:t>
            </a:r>
            <a:r>
              <a:rPr lang="ca-ES" dirty="0"/>
              <a:t>de </a:t>
            </a:r>
            <a:r>
              <a:rPr lang="ca-ES" dirty="0" smtClean="0"/>
              <a:t>carboni</a:t>
            </a:r>
            <a:r>
              <a:rPr lang="ca-ES" dirty="0"/>
              <a:t>, el qual passa als </a:t>
            </a:r>
            <a:r>
              <a:rPr lang="ca-ES" dirty="0" smtClean="0"/>
              <a:t>alvèols</a:t>
            </a:r>
            <a:r>
              <a:rPr lang="ca-ES" dirty="0"/>
              <a:t>. </a:t>
            </a:r>
            <a:endParaRPr lang="ca-ES" dirty="0" smtClean="0"/>
          </a:p>
          <a:p>
            <a:pPr algn="just"/>
            <a:r>
              <a:rPr lang="ca-ES" dirty="0" smtClean="0"/>
              <a:t>I dels alvèols </a:t>
            </a:r>
            <a:r>
              <a:rPr lang="ca-ES" dirty="0"/>
              <a:t>passa a la sang </a:t>
            </a:r>
            <a:r>
              <a:rPr lang="ca-ES" dirty="0" smtClean="0"/>
              <a:t>l’oxigen.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707904" y="5733256"/>
            <a:ext cx="4752528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a-ES" sz="2400" dirty="0" smtClean="0"/>
              <a:t>Els intercanvi es fan per difusió.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96752"/>
            <a:ext cx="6100142" cy="457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65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INTERCANVI DE GASOS A LA RESPIRACIÓ</vt:lpstr>
      <vt:lpstr>Diapositiva 2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marina</cp:lastModifiedBy>
  <cp:revision>6</cp:revision>
  <dcterms:created xsi:type="dcterms:W3CDTF">2015-10-27T10:27:47Z</dcterms:created>
  <dcterms:modified xsi:type="dcterms:W3CDTF">2015-10-27T14:22:29Z</dcterms:modified>
</cp:coreProperties>
</file>