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D9AA-61B4-405F-97D6-ABE7A68EE5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659D-79FB-4FC4-A7EC-C0B8BFDEE7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D9AA-61B4-405F-97D6-ABE7A68EE5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659D-79FB-4FC4-A7EC-C0B8BFDEE7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D9AA-61B4-405F-97D6-ABE7A68EE5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659D-79FB-4FC4-A7EC-C0B8BFDEE7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D9AA-61B4-405F-97D6-ABE7A68EE5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659D-79FB-4FC4-A7EC-C0B8BFDEE7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D9AA-61B4-405F-97D6-ABE7A68EE5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659D-79FB-4FC4-A7EC-C0B8BFDEE7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D9AA-61B4-405F-97D6-ABE7A68EE5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659D-79FB-4FC4-A7EC-C0B8BFDEE7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D9AA-61B4-405F-97D6-ABE7A68EE5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659D-79FB-4FC4-A7EC-C0B8BFDEE7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D9AA-61B4-405F-97D6-ABE7A68EE5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659D-79FB-4FC4-A7EC-C0B8BFDEE7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D9AA-61B4-405F-97D6-ABE7A68EE5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659D-79FB-4FC4-A7EC-C0B8BFDEE7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D9AA-61B4-405F-97D6-ABE7A68EE5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659D-79FB-4FC4-A7EC-C0B8BFDEE7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D9AA-61B4-405F-97D6-ABE7A68EE5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659D-79FB-4FC4-A7EC-C0B8BFDEE7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9D9AA-61B4-405F-97D6-ABE7A68EE53F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D659D-79FB-4FC4-A7EC-C0B8BFDEE7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CANVIS EN LA COMPOSICIÓ I TEMPERATURA DE L’AIRE EN EL PROCÉS DE RESPIRACIÓ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2852936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Aire </a:t>
                      </a:r>
                      <a:r>
                        <a:rPr lang="es-ES" dirty="0" err="1" smtClean="0"/>
                        <a:t>inspirat</a:t>
                      </a:r>
                      <a:r>
                        <a:rPr lang="es-ES" dirty="0" smtClean="0"/>
                        <a:t> 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Aire </a:t>
                      </a:r>
                      <a:r>
                        <a:rPr lang="es-ES" dirty="0" err="1" smtClean="0"/>
                        <a:t>als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alveols</a:t>
                      </a:r>
                      <a:r>
                        <a:rPr lang="es-ES" dirty="0" smtClean="0"/>
                        <a:t> 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Aire </a:t>
                      </a:r>
                      <a:r>
                        <a:rPr lang="es-ES" dirty="0" err="1" smtClean="0"/>
                        <a:t>espirat</a:t>
                      </a:r>
                      <a:r>
                        <a:rPr lang="es-ES" dirty="0" smtClean="0"/>
                        <a:t> %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Oxigen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20,95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13,80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16,40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Diòxid</a:t>
                      </a:r>
                      <a:r>
                        <a:rPr lang="es-ES" dirty="0" smtClean="0"/>
                        <a:t> de </a:t>
                      </a:r>
                      <a:r>
                        <a:rPr lang="es-ES" dirty="0" err="1" smtClean="0"/>
                        <a:t>carboni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0,04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5,50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4,00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Nitrogen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79,01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80,70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76,60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Aigua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variable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saturat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Saturat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Temperatura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atmosfera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INTERCANVI DE GASOS A LA RESTA DE L’ORGANISME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060848"/>
            <a:ext cx="8507288" cy="4065315"/>
          </a:xfrm>
        </p:spPr>
        <p:txBody>
          <a:bodyPr/>
          <a:lstStyle/>
          <a:p>
            <a:pPr algn="just">
              <a:buNone/>
            </a:pPr>
            <a:r>
              <a:rPr lang="ca-ES" dirty="0" smtClean="0"/>
              <a:t>   La </a:t>
            </a:r>
            <a:r>
              <a:rPr lang="ca-ES" dirty="0"/>
              <a:t>sang carregada d'oxigen cedeix als teixits </a:t>
            </a:r>
            <a:r>
              <a:rPr lang="ca-ES" dirty="0" smtClean="0"/>
              <a:t>de l'organisme </a:t>
            </a:r>
            <a:r>
              <a:rPr lang="ca-ES" dirty="0"/>
              <a:t>aquest gas i retira el CO2  que </a:t>
            </a:r>
            <a:r>
              <a:rPr lang="ca-ES" dirty="0" smtClean="0"/>
              <a:t>s'ha format </a:t>
            </a:r>
            <a:r>
              <a:rPr lang="ca-ES" dirty="0"/>
              <a:t>com a conseqüència de </a:t>
            </a:r>
            <a:r>
              <a:rPr lang="ca-ES" dirty="0" smtClean="0"/>
              <a:t>l'activitat metabòlica </a:t>
            </a:r>
            <a:r>
              <a:rPr lang="ca-ES" dirty="0"/>
              <a:t>cel·lular.</a:t>
            </a:r>
            <a:endParaRPr lang="es-ES" dirty="0"/>
          </a:p>
          <a:p>
            <a:pPr algn="just">
              <a:buNone/>
            </a:pPr>
            <a:r>
              <a:rPr lang="ca-ES" dirty="0"/>
              <a:t> 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PRESSIÓ DELS GASOS A LA SANG</a:t>
            </a:r>
            <a:endParaRPr lang="es-E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51952"/>
            <a:ext cx="4032448" cy="422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86</Words>
  <Application>Microsoft Office PowerPoint</Application>
  <PresentationFormat>Presentación en pantalla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CANVIS EN LA COMPOSICIÓ I TEMPERATURA DE L’AIRE EN EL PROCÉS DE RESPIRACIÓ</vt:lpstr>
      <vt:lpstr>INTERCANVI DE GASOS A LA RESTA DE L’ORGANISME</vt:lpstr>
      <vt:lpstr>PRESSIÓ DELS GASOS A LA SANG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CANVIS EN LA COMPOSICIÓ I TEMPERATURA DE L’AIRE EN EL PROCÉS DE RESPIRACIÓ</dc:title>
  <dc:creator>www.intercambiosvirtuales.org</dc:creator>
  <cp:lastModifiedBy>marina</cp:lastModifiedBy>
  <cp:revision>8</cp:revision>
  <dcterms:created xsi:type="dcterms:W3CDTF">2015-10-27T11:04:35Z</dcterms:created>
  <dcterms:modified xsi:type="dcterms:W3CDTF">2015-10-27T14:24:20Z</dcterms:modified>
</cp:coreProperties>
</file>