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C0C2-31B1-4591-999B-951C3D35C3AC}" type="datetimeFigureOut">
              <a:rPr lang="es-ES" smtClean="0"/>
              <a:pPr/>
              <a:t>19/11/2015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FED5-2A2B-4E57-B104-E37B01291A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 descr="logo garcilazo-02.jpg"/>
          <p:cNvPicPr>
            <a:picLocks noChangeAspect="1" noChangeArrowheads="1"/>
          </p:cNvPicPr>
          <p:nvPr/>
        </p:nvPicPr>
        <p:blipFill>
          <a:blip r:embed="rId2" cstate="print"/>
          <a:srcRect l="15227"/>
          <a:stretch>
            <a:fillRect/>
          </a:stretch>
        </p:blipFill>
        <p:spPr bwMode="auto">
          <a:xfrm>
            <a:off x="1979712" y="260648"/>
            <a:ext cx="4864600" cy="1172716"/>
          </a:xfrm>
          <a:prstGeom prst="rect">
            <a:avLst/>
          </a:prstGeom>
          <a:noFill/>
        </p:spPr>
      </p:pic>
      <p:pic>
        <p:nvPicPr>
          <p:cNvPr id="1025" name="1 Imagen" descr="f704e024bc2e5f2de697627300cf1d36.jpg"/>
          <p:cNvPicPr>
            <a:picLocks noChangeAspect="1" noChangeArrowheads="1"/>
          </p:cNvPicPr>
          <p:nvPr/>
        </p:nvPicPr>
        <p:blipFill>
          <a:blip r:embed="rId3" cstate="print"/>
          <a:srcRect l="18043" t="5404" r="20612" b="24471"/>
          <a:stretch>
            <a:fillRect/>
          </a:stretch>
        </p:blipFill>
        <p:spPr bwMode="auto">
          <a:xfrm>
            <a:off x="3491880" y="1412776"/>
            <a:ext cx="2008069" cy="229934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51520" y="3995678"/>
            <a:ext cx="862697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MAESTRÍA: GERENCIA SOCIAL Y RECURSOS HUMANOS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CURSO: ENSEÑANZA UNIVERSITARIA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PE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TAREA  </a:t>
            </a:r>
            <a:r>
              <a:rPr kumimoji="0" lang="es-PE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 :</a:t>
            </a:r>
            <a:r>
              <a:rPr lang="es-PE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Mapa Conceptual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Docente: Dra. Martha Jordán Campos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Alumna: Luisa </a:t>
            </a:r>
            <a:r>
              <a:rPr kumimoji="0" lang="es-MX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Tellez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Pérez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Noviembre</a:t>
            </a:r>
            <a:r>
              <a:rPr lang="es-MX" sz="2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MX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2015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/>
          <a:lstStyle/>
          <a:p>
            <a:r>
              <a:rPr lang="es-ES" dirty="0" smtClean="0"/>
              <a:t>Soy </a:t>
            </a:r>
            <a:r>
              <a:rPr lang="es-ES" dirty="0" smtClean="0"/>
              <a:t>Ingeniera Administrativa, </a:t>
            </a:r>
            <a:r>
              <a:rPr lang="es-ES" dirty="0" smtClean="0"/>
              <a:t>laboro </a:t>
            </a:r>
            <a:r>
              <a:rPr lang="es-ES" dirty="0" smtClean="0"/>
              <a:t>en una </a:t>
            </a:r>
            <a:r>
              <a:rPr lang="es-ES" dirty="0" smtClean="0"/>
              <a:t>Inmobiliaria, </a:t>
            </a:r>
            <a:r>
              <a:rPr lang="es-ES" dirty="0" smtClean="0"/>
              <a:t>pertenezco a la </a:t>
            </a:r>
            <a:r>
              <a:rPr lang="es-ES" dirty="0" smtClean="0"/>
              <a:t>Gerencia </a:t>
            </a:r>
            <a:r>
              <a:rPr lang="es-ES" dirty="0" smtClean="0"/>
              <a:t>de Marketing, teniendo bajo mi responsabilidad la Sub-Gerencia de Alquileres, con este Mapa Conceptual ,quiero dar a conocer los pasos que se sigue para </a:t>
            </a:r>
            <a:r>
              <a:rPr lang="es-ES" dirty="0" smtClean="0"/>
              <a:t>Alquilar </a:t>
            </a:r>
            <a:r>
              <a:rPr lang="es-ES" dirty="0" smtClean="0"/>
              <a:t>un Inmueble, que es nuestra meta final, es la labor de ésta Sub-Gerencia </a:t>
            </a:r>
            <a:r>
              <a:rPr lang="es-ES" dirty="0" smtClean="0"/>
              <a:t>desarrollada </a:t>
            </a:r>
            <a:r>
              <a:rPr lang="es-ES" dirty="0" smtClean="0"/>
              <a:t>por todo el Equipo  de Trabajo que laboramos en </a:t>
            </a:r>
            <a:r>
              <a:rPr lang="es-ES" dirty="0" smtClean="0"/>
              <a:t>ella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 descr="Empresa Inmobiliar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692696"/>
            <a:ext cx="8716291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ninos_graci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700808"/>
            <a:ext cx="5544616" cy="3465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99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Luisa</dc:creator>
  <cp:lastModifiedBy>Luisa</cp:lastModifiedBy>
  <cp:revision>12</cp:revision>
  <dcterms:created xsi:type="dcterms:W3CDTF">2015-11-03T04:47:37Z</dcterms:created>
  <dcterms:modified xsi:type="dcterms:W3CDTF">2015-11-19T16:14:17Z</dcterms:modified>
</cp:coreProperties>
</file>