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9" r:id="rId2"/>
  </p:sldMasterIdLst>
  <p:sldIdLst>
    <p:sldId id="256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1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4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43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9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9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6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3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1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3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9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1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7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RECTAS PARALELAS</a:t>
            </a:r>
            <a:endParaRPr lang="es-ES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Las rectas paralelas son aquellas que </a:t>
            </a:r>
          </a:p>
          <a:p>
            <a:pPr marL="0" indent="0">
              <a:buNone/>
            </a:pPr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 extienden indefinidamente sin tocarse</a:t>
            </a:r>
            <a:endParaRPr lang="es-ES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13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3</TotalTime>
  <Words>13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Adobe Fan Heiti Std B</vt:lpstr>
      <vt:lpstr>Adobe Devanagari</vt:lpstr>
      <vt:lpstr>Arial</vt:lpstr>
      <vt:lpstr>Calibri</vt:lpstr>
      <vt:lpstr>Calibri Light</vt:lpstr>
      <vt:lpstr>Garamond</vt:lpstr>
      <vt:lpstr>Wingdings 2</vt:lpstr>
      <vt:lpstr>HDOfficeLightV0</vt:lpstr>
      <vt:lpstr>Orgánico</vt:lpstr>
      <vt:lpstr>RECTAS PARALELAS</vt:lpstr>
    </vt:vector>
  </TitlesOfParts>
  <Company>Fam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RECTAS PARALELAS</dc:title>
  <dc:creator>Jesús Zapata</dc:creator>
  <cp:lastModifiedBy>Jesús Zapata</cp:lastModifiedBy>
  <cp:revision>1</cp:revision>
  <dcterms:created xsi:type="dcterms:W3CDTF">2016-02-09T16:24:51Z</dcterms:created>
  <dcterms:modified xsi:type="dcterms:W3CDTF">2016-02-09T16:28:28Z</dcterms:modified>
</cp:coreProperties>
</file>