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6.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7.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5" r:id="rId6"/>
    <p:sldMasterId id="2147483717" r:id="rId7"/>
    <p:sldMasterId id="2147483729" r:id="rId8"/>
  </p:sldMasterIdLst>
  <p:notesMasterIdLst>
    <p:notesMasterId r:id="rId37"/>
  </p:notesMasterIdLst>
  <p:sldIdLst>
    <p:sldId id="256" r:id="rId9"/>
    <p:sldId id="263" r:id="rId10"/>
    <p:sldId id="274" r:id="rId11"/>
    <p:sldId id="265" r:id="rId12"/>
    <p:sldId id="267" r:id="rId13"/>
    <p:sldId id="268" r:id="rId14"/>
    <p:sldId id="262" r:id="rId15"/>
    <p:sldId id="275" r:id="rId16"/>
    <p:sldId id="261" r:id="rId17"/>
    <p:sldId id="266" r:id="rId18"/>
    <p:sldId id="276" r:id="rId19"/>
    <p:sldId id="257" r:id="rId20"/>
    <p:sldId id="258" r:id="rId21"/>
    <p:sldId id="259" r:id="rId22"/>
    <p:sldId id="260" r:id="rId23"/>
    <p:sldId id="269" r:id="rId24"/>
    <p:sldId id="270" r:id="rId25"/>
    <p:sldId id="278" r:id="rId26"/>
    <p:sldId id="279" r:id="rId27"/>
    <p:sldId id="272" r:id="rId28"/>
    <p:sldId id="280" r:id="rId29"/>
    <p:sldId id="281" r:id="rId30"/>
    <p:sldId id="277" r:id="rId31"/>
    <p:sldId id="282" r:id="rId32"/>
    <p:sldId id="283" r:id="rId33"/>
    <p:sldId id="284" r:id="rId34"/>
    <p:sldId id="285" r:id="rId35"/>
    <p:sldId id="286" r:id="rId3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26" autoAdjust="0"/>
    <p:restoredTop sz="94660"/>
  </p:normalViewPr>
  <p:slideViewPr>
    <p:cSldViewPr snapToGrid="0">
      <p:cViewPr varScale="1">
        <p:scale>
          <a:sx n="74" d="100"/>
          <a:sy n="74" d="100"/>
        </p:scale>
        <p:origin x="78" y="8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uan%20David%20Gomez\Documents\SEMS\Septiembre\Colubia%20University\SE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Juan%20David%20Gomez\Documents\SEMS\Septiembre\Colubia%20University\SE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52755905511801"/>
          <c:y val="0"/>
          <c:w val="0.75445800524934403"/>
          <c:h val="1"/>
        </c:manualLayout>
      </c:layout>
      <c:pieChart>
        <c:varyColors val="1"/>
        <c:ser>
          <c:idx val="0"/>
          <c:order val="0"/>
          <c:explosion val="10"/>
          <c:dPt>
            <c:idx val="0"/>
            <c:bubble3D val="0"/>
            <c:explosion val="1"/>
            <c:spPr>
              <a:solidFill>
                <a:srgbClr val="002060"/>
              </a:solidFill>
            </c:spPr>
          </c:dPt>
          <c:dPt>
            <c:idx val="1"/>
            <c:bubble3D val="0"/>
            <c:spPr>
              <a:solidFill>
                <a:schemeClr val="accent3">
                  <a:lumMod val="50000"/>
                </a:schemeClr>
              </a:solidFill>
            </c:spPr>
          </c:dPt>
          <c:dPt>
            <c:idx val="2"/>
            <c:bubble3D val="0"/>
            <c:spPr>
              <a:solidFill>
                <a:srgbClr val="7ABC32"/>
              </a:solidFill>
            </c:spPr>
          </c:dPt>
          <c:dLbls>
            <c:dLbl>
              <c:idx val="0"/>
              <c:layout>
                <c:manualLayout>
                  <c:x val="1.5951662292213498E-2"/>
                  <c:y val="-4.8207127522876002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1"/>
              <c:layout>
                <c:manualLayout>
                  <c:x val="-2.0294619422572199E-2"/>
                  <c:y val="4.9885072900647302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2"/>
              <c:layout>
                <c:manualLayout>
                  <c:x val="-0.13462882764654399"/>
                  <c:y val="0.106307810081874"/>
                </c:manualLayout>
              </c:layout>
              <c:dLblPos val="bestFit"/>
              <c:showLegendKey val="0"/>
              <c:showVal val="1"/>
              <c:showCatName val="1"/>
              <c:showSerName val="0"/>
              <c:showPercent val="1"/>
              <c:showBubbleSize val="0"/>
              <c:extLst>
                <c:ext xmlns:c15="http://schemas.microsoft.com/office/drawing/2012/chart" uri="{CE6537A1-D6FC-4f65-9D91-7224C49458BB}"/>
              </c:extLst>
            </c:dLbl>
            <c:dLbl>
              <c:idx val="3"/>
              <c:dLblPos val="ctr"/>
              <c:showLegendKey val="0"/>
              <c:showVal val="1"/>
              <c:showCatName val="1"/>
              <c:showSerName val="0"/>
              <c:showPercent val="1"/>
              <c:showBubbleSize val="0"/>
              <c:extLst>
                <c:ext xmlns:c15="http://schemas.microsoft.com/office/drawing/2012/chart" uri="{CE6537A1-D6FC-4f65-9D91-7224C49458BB}"/>
              </c:extLst>
            </c:dLbl>
            <c:numFmt formatCode="0.0%" sourceLinked="0"/>
            <c:spPr>
              <a:noFill/>
              <a:ln>
                <a:noFill/>
              </a:ln>
              <a:effectLst/>
            </c:spPr>
            <c:txPr>
              <a:bodyPr/>
              <a:lstStyle/>
              <a:p>
                <a:pPr>
                  <a:defRPr>
                    <a:solidFill>
                      <a:schemeClr val="tx1"/>
                    </a:solidFill>
                  </a:defRPr>
                </a:pPr>
                <a:endParaRPr lang="es-CO"/>
              </a:p>
            </c:txPr>
            <c:dLblPos val="ct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Docentes!$A$8:$A$10</c:f>
              <c:strCache>
                <c:ptCount val="3"/>
                <c:pt idx="0">
                  <c:v>Básica</c:v>
                </c:pt>
                <c:pt idx="1">
                  <c:v>Media Superior</c:v>
                </c:pt>
                <c:pt idx="2">
                  <c:v>Superior</c:v>
                </c:pt>
              </c:strCache>
            </c:strRef>
          </c:cat>
          <c:val>
            <c:numRef>
              <c:f>Docentes!$F$8:$F$10</c:f>
              <c:numCache>
                <c:formatCode>#,##0</c:formatCode>
                <c:ptCount val="3"/>
                <c:pt idx="0">
                  <c:v>1201500</c:v>
                </c:pt>
                <c:pt idx="1">
                  <c:v>381600</c:v>
                </c:pt>
                <c:pt idx="2">
                  <c:v>363070</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spPr>
    <a:ln>
      <a:noFill/>
    </a:ln>
  </c:spPr>
  <c:txPr>
    <a:bodyPr/>
    <a:lstStyle/>
    <a:p>
      <a:pPr>
        <a:defRPr sz="1200" b="1">
          <a:latin typeface="Georgia" pitchFamily="18" charset="0"/>
        </a:defRPr>
      </a:pPr>
      <a:endParaRPr lang="es-CO"/>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52755905511801"/>
          <c:y val="0"/>
          <c:w val="0.75445800524934403"/>
          <c:h val="1"/>
        </c:manualLayout>
      </c:layout>
      <c:pieChart>
        <c:varyColors val="1"/>
        <c:ser>
          <c:idx val="0"/>
          <c:order val="0"/>
          <c:explosion val="7"/>
          <c:dPt>
            <c:idx val="0"/>
            <c:bubble3D val="0"/>
            <c:spPr>
              <a:solidFill>
                <a:srgbClr val="002060"/>
              </a:solidFill>
            </c:spPr>
          </c:dPt>
          <c:dPt>
            <c:idx val="1"/>
            <c:bubble3D val="0"/>
            <c:spPr>
              <a:solidFill>
                <a:schemeClr val="accent3">
                  <a:lumMod val="50000"/>
                </a:schemeClr>
              </a:solidFill>
            </c:spPr>
          </c:dPt>
          <c:dPt>
            <c:idx val="2"/>
            <c:bubble3D val="0"/>
            <c:spPr>
              <a:solidFill>
                <a:srgbClr val="7ABC32"/>
              </a:solidFill>
            </c:spPr>
          </c:dPt>
          <c:dLbls>
            <c:dLbl>
              <c:idx val="0"/>
              <c:layout>
                <c:manualLayout>
                  <c:x val="0.155435258092739"/>
                  <c:y val="-8.0594493332158498E-2"/>
                </c:manualLayout>
              </c:layout>
              <c:numFmt formatCode="0.0%" sourceLinked="0"/>
              <c:spPr/>
              <c:txPr>
                <a:bodyPr/>
                <a:lstStyle/>
                <a:p>
                  <a:pPr>
                    <a:defRPr>
                      <a:solidFill>
                        <a:schemeClr val="tx1"/>
                      </a:solidFill>
                    </a:defRPr>
                  </a:pPr>
                  <a:endParaRPr lang="es-CO"/>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1"/>
              <c:layout>
                <c:manualLayout>
                  <c:x val="-0.19243438320209999"/>
                  <c:y val="0.41834958950921203"/>
                </c:manualLayout>
              </c:layout>
              <c:numFmt formatCode="0.0%" sourceLinked="0"/>
              <c:spPr/>
              <c:txPr>
                <a:bodyPr/>
                <a:lstStyle/>
                <a:p>
                  <a:pPr>
                    <a:defRPr sz="1050">
                      <a:solidFill>
                        <a:schemeClr val="tx1"/>
                      </a:solidFill>
                    </a:defRPr>
                  </a:pPr>
                  <a:endParaRPr lang="es-CO"/>
                </a:p>
              </c:txPr>
              <c:dLblPos val="bestFit"/>
              <c:showLegendKey val="0"/>
              <c:showVal val="1"/>
              <c:showCatName val="1"/>
              <c:showSerName val="0"/>
              <c:showPercent val="1"/>
              <c:showBubbleSize val="0"/>
              <c:separator>
</c:separator>
              <c:extLst>
                <c:ext xmlns:c15="http://schemas.microsoft.com/office/drawing/2012/chart" uri="{CE6537A1-D6FC-4f65-9D91-7224C49458BB}"/>
              </c:extLst>
            </c:dLbl>
            <c:dLbl>
              <c:idx val="2"/>
              <c:layout>
                <c:manualLayout>
                  <c:x val="-0.24555796150481199"/>
                  <c:y val="3.9722118998272202E-2"/>
                </c:manualLayout>
              </c:layout>
              <c:numFmt formatCode="0.0%" sourceLinked="0"/>
              <c:spPr/>
              <c:txPr>
                <a:bodyPr/>
                <a:lstStyle/>
                <a:p>
                  <a:pPr>
                    <a:defRPr>
                      <a:solidFill>
                        <a:schemeClr val="tx1"/>
                      </a:solidFill>
                    </a:defRPr>
                  </a:pPr>
                  <a:endParaRPr lang="es-CO"/>
                </a:p>
              </c:txPr>
              <c:dLblPos val="bestFit"/>
              <c:showLegendKey val="0"/>
              <c:showVal val="1"/>
              <c:showCatName val="1"/>
              <c:showSerName val="0"/>
              <c:showPercent val="1"/>
              <c:showBubbleSize val="0"/>
              <c:extLst>
                <c:ext xmlns:c15="http://schemas.microsoft.com/office/drawing/2012/chart" uri="{CE6537A1-D6FC-4f65-9D91-7224C49458BB}"/>
              </c:extLst>
            </c:dLbl>
            <c:dLbl>
              <c:idx val="3"/>
              <c:numFmt formatCode="0.0%" sourceLinked="0"/>
              <c:spPr/>
              <c:txPr>
                <a:bodyPr/>
                <a:lstStyle/>
                <a:p>
                  <a:pPr>
                    <a:defRPr>
                      <a:solidFill>
                        <a:schemeClr val="tx1"/>
                      </a:solidFill>
                    </a:defRPr>
                  </a:pPr>
                  <a:endParaRPr lang="es-CO"/>
                </a:p>
              </c:txPr>
              <c:dLblPos val="ctr"/>
              <c:showLegendKey val="0"/>
              <c:showVal val="1"/>
              <c:showCatName val="1"/>
              <c:showSerName val="0"/>
              <c:showPercent val="1"/>
              <c:showBubbleSize val="0"/>
              <c:extLst>
                <c:ext xmlns:c15="http://schemas.microsoft.com/office/drawing/2012/chart" uri="{CE6537A1-D6FC-4f65-9D91-7224C49458BB}"/>
              </c:extLst>
            </c:dLbl>
            <c:numFmt formatCode="0.0%" sourceLinked="0"/>
            <c:spPr>
              <a:noFill/>
              <a:ln>
                <a:noFill/>
              </a:ln>
              <a:effectLst/>
            </c:spPr>
            <c:txPr>
              <a:bodyPr/>
              <a:lstStyle/>
              <a:p>
                <a:pPr>
                  <a:defRPr>
                    <a:solidFill>
                      <a:schemeClr val="bg1"/>
                    </a:solidFill>
                  </a:defRPr>
                </a:pPr>
                <a:endParaRPr lang="es-CO"/>
              </a:p>
            </c:txPr>
            <c:dLblPos val="ct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Escuelas!$A$8:$A$10</c:f>
              <c:strCache>
                <c:ptCount val="3"/>
                <c:pt idx="0">
                  <c:v>Básica</c:v>
                </c:pt>
                <c:pt idx="1">
                  <c:v>Media Superior</c:v>
                </c:pt>
                <c:pt idx="2">
                  <c:v>Superior</c:v>
                </c:pt>
              </c:strCache>
            </c:strRef>
          </c:cat>
          <c:val>
            <c:numRef>
              <c:f>Escuelas!$G$8:$G$10</c:f>
              <c:numCache>
                <c:formatCode>#,##0</c:formatCode>
                <c:ptCount val="3"/>
                <c:pt idx="0">
                  <c:v>228205</c:v>
                </c:pt>
                <c:pt idx="1">
                  <c:v>17245</c:v>
                </c:pt>
                <c:pt idx="2">
                  <c:v>5700</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spPr>
    <a:ln>
      <a:noFill/>
    </a:ln>
  </c:spPr>
  <c:txPr>
    <a:bodyPr/>
    <a:lstStyle/>
    <a:p>
      <a:pPr>
        <a:defRPr sz="1200" b="1">
          <a:latin typeface="Georgia" pitchFamily="18" charset="0"/>
        </a:defRPr>
      </a:pPr>
      <a:endParaRPr lang="es-CO"/>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24D72-B3CD-4E3D-9A91-FC1A8055A45F}"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s-MX"/>
        </a:p>
      </dgm:t>
    </dgm:pt>
    <dgm:pt modelId="{02C17F5D-343C-436E-A0D4-194E4F5938FC}">
      <dgm:prSet phldrT="[Texto]" custT="1"/>
      <dgm:spPr/>
      <dgm:t>
        <a:bodyPr/>
        <a:lstStyle/>
        <a:p>
          <a:pPr algn="ctr"/>
          <a:r>
            <a:rPr lang="es-MX" sz="1400" b="1" dirty="0" smtClean="0">
              <a:latin typeface="Georgia" pitchFamily="18" charset="0"/>
            </a:rPr>
            <a:t>Media Superior</a:t>
          </a:r>
          <a:endParaRPr lang="es-MX" sz="1400" b="1" dirty="0">
            <a:latin typeface="Georgia" pitchFamily="18" charset="0"/>
          </a:endParaRPr>
        </a:p>
      </dgm:t>
    </dgm:pt>
    <dgm:pt modelId="{93E68F0C-2EDC-4268-AF55-91856C764B3E}" type="parTrans" cxnId="{9482420D-78A6-4B5D-9E3D-9A3A6E6E7721}">
      <dgm:prSet/>
      <dgm:spPr/>
      <dgm:t>
        <a:bodyPr/>
        <a:lstStyle/>
        <a:p>
          <a:endParaRPr lang="es-MX" sz="1600">
            <a:latin typeface="Georgia" pitchFamily="18" charset="0"/>
          </a:endParaRPr>
        </a:p>
      </dgm:t>
    </dgm:pt>
    <dgm:pt modelId="{CCF83C1C-D38E-4CCE-834E-8042329A975A}" type="sibTrans" cxnId="{9482420D-78A6-4B5D-9E3D-9A3A6E6E7721}">
      <dgm:prSet/>
      <dgm:spPr/>
      <dgm:t>
        <a:bodyPr/>
        <a:lstStyle/>
        <a:p>
          <a:endParaRPr lang="es-MX" sz="1600">
            <a:latin typeface="Georgia" pitchFamily="18" charset="0"/>
          </a:endParaRPr>
        </a:p>
      </dgm:t>
    </dgm:pt>
    <dgm:pt modelId="{9DFAAC2F-75AF-45F8-BFD1-7BF77B2B5535}">
      <dgm:prSet phldrT="[Texto]" custT="1"/>
      <dgm:spPr>
        <a:solidFill>
          <a:schemeClr val="accent3">
            <a:lumMod val="50000"/>
          </a:schemeClr>
        </a:solidFill>
      </dgm:spPr>
      <dgm:t>
        <a:bodyPr/>
        <a:lstStyle/>
        <a:p>
          <a:r>
            <a:rPr lang="es-MX" sz="1600" b="1" dirty="0" smtClean="0">
              <a:latin typeface="Georgia" pitchFamily="18" charset="0"/>
            </a:rPr>
            <a:t>4.7 mda</a:t>
          </a:r>
          <a:r>
            <a:rPr lang="es-MX" sz="1600" dirty="0" smtClean="0">
              <a:latin typeface="Georgia" pitchFamily="18" charset="0"/>
            </a:rPr>
            <a:t> entre 15 y 17 años</a:t>
          </a:r>
          <a:endParaRPr lang="es-MX" sz="1600" dirty="0">
            <a:latin typeface="Georgia" pitchFamily="18" charset="0"/>
          </a:endParaRPr>
        </a:p>
      </dgm:t>
    </dgm:pt>
    <dgm:pt modelId="{FBBDB4A9-FED2-4B4D-A53F-7E7754A69907}" type="parTrans" cxnId="{6D9C5964-5C68-4BF6-9C74-6770D8973020}">
      <dgm:prSet/>
      <dgm:spPr/>
      <dgm:t>
        <a:bodyPr/>
        <a:lstStyle/>
        <a:p>
          <a:endParaRPr lang="es-MX" sz="1600">
            <a:latin typeface="Georgia" pitchFamily="18" charset="0"/>
          </a:endParaRPr>
        </a:p>
      </dgm:t>
    </dgm:pt>
    <dgm:pt modelId="{DDEF3361-BFF0-4EEC-9FD4-F8BE69A803C2}" type="sibTrans" cxnId="{6D9C5964-5C68-4BF6-9C74-6770D8973020}">
      <dgm:prSet/>
      <dgm:spPr/>
      <dgm:t>
        <a:bodyPr/>
        <a:lstStyle/>
        <a:p>
          <a:endParaRPr lang="es-MX" sz="1600">
            <a:latin typeface="Georgia" pitchFamily="18" charset="0"/>
          </a:endParaRPr>
        </a:p>
      </dgm:t>
    </dgm:pt>
    <dgm:pt modelId="{0C0D3190-99B5-4992-BBE9-08904A688DCE}">
      <dgm:prSet phldrT="[Texto]" custT="1"/>
      <dgm:spPr/>
      <dgm:t>
        <a:bodyPr/>
        <a:lstStyle/>
        <a:p>
          <a:pPr algn="ctr"/>
          <a:r>
            <a:rPr lang="es-MX" sz="1400" b="1" smtClean="0">
              <a:latin typeface="Georgia" pitchFamily="18" charset="0"/>
            </a:rPr>
            <a:t>Capacitación para el trabajo</a:t>
          </a:r>
          <a:endParaRPr lang="es-MX" sz="1400" b="1" dirty="0">
            <a:latin typeface="Georgia" pitchFamily="18" charset="0"/>
          </a:endParaRPr>
        </a:p>
      </dgm:t>
    </dgm:pt>
    <dgm:pt modelId="{FAA03932-B6FB-4634-90A2-9C97D4C7B966}" type="parTrans" cxnId="{01D7646F-59D0-4F7F-A232-3133B041E136}">
      <dgm:prSet/>
      <dgm:spPr/>
      <dgm:t>
        <a:bodyPr/>
        <a:lstStyle/>
        <a:p>
          <a:endParaRPr lang="es-MX" sz="1600">
            <a:latin typeface="Georgia" pitchFamily="18" charset="0"/>
          </a:endParaRPr>
        </a:p>
      </dgm:t>
    </dgm:pt>
    <dgm:pt modelId="{BD6961CD-74D4-4EFF-B700-2FF38AF2573A}" type="sibTrans" cxnId="{01D7646F-59D0-4F7F-A232-3133B041E136}">
      <dgm:prSet/>
      <dgm:spPr/>
      <dgm:t>
        <a:bodyPr/>
        <a:lstStyle/>
        <a:p>
          <a:endParaRPr lang="es-MX" sz="1600">
            <a:latin typeface="Georgia" pitchFamily="18" charset="0"/>
          </a:endParaRPr>
        </a:p>
      </dgm:t>
    </dgm:pt>
    <dgm:pt modelId="{C98CB80E-02C6-4F5B-A733-63F1C0AF29FF}">
      <dgm:prSet phldrT="[Texto]" custT="1"/>
      <dgm:spPr>
        <a:solidFill>
          <a:srgbClr val="FFC000"/>
        </a:solidFill>
      </dgm:spPr>
      <dgm:t>
        <a:bodyPr/>
        <a:lstStyle/>
        <a:p>
          <a:r>
            <a:rPr lang="es-MX" sz="1600" b="1" dirty="0" smtClean="0">
              <a:solidFill>
                <a:schemeClr val="tx1"/>
              </a:solidFill>
              <a:latin typeface="Georgia" pitchFamily="18" charset="0"/>
            </a:rPr>
            <a:t>1.7</a:t>
          </a:r>
          <a:r>
            <a:rPr lang="es-MX" sz="1600" dirty="0" smtClean="0">
              <a:solidFill>
                <a:schemeClr val="tx1"/>
              </a:solidFill>
              <a:latin typeface="Georgia" pitchFamily="18" charset="0"/>
            </a:rPr>
            <a:t> </a:t>
          </a:r>
          <a:r>
            <a:rPr lang="es-MX" sz="1600" b="0" dirty="0" smtClean="0">
              <a:solidFill>
                <a:schemeClr val="tx1"/>
              </a:solidFill>
              <a:latin typeface="Georgia" pitchFamily="18" charset="0"/>
            </a:rPr>
            <a:t>millones</a:t>
          </a:r>
          <a:r>
            <a:rPr lang="es-MX" sz="1600" dirty="0" smtClean="0">
              <a:solidFill>
                <a:schemeClr val="tx1"/>
              </a:solidFill>
              <a:latin typeface="Georgia" pitchFamily="18" charset="0"/>
            </a:rPr>
            <a:t> de jóvenes y adultos de diferentes edades</a:t>
          </a:r>
          <a:endParaRPr lang="es-MX" sz="1600" dirty="0">
            <a:solidFill>
              <a:schemeClr val="tx1"/>
            </a:solidFill>
            <a:latin typeface="Georgia" pitchFamily="18" charset="0"/>
          </a:endParaRPr>
        </a:p>
      </dgm:t>
    </dgm:pt>
    <dgm:pt modelId="{BC52C03F-2ABD-4861-8FA2-25C9539D2483}" type="parTrans" cxnId="{DE7ADB3F-FA0F-4138-8D4A-AD8DCB89050E}">
      <dgm:prSet/>
      <dgm:spPr/>
      <dgm:t>
        <a:bodyPr/>
        <a:lstStyle/>
        <a:p>
          <a:endParaRPr lang="es-MX" sz="1600">
            <a:latin typeface="Georgia" pitchFamily="18" charset="0"/>
          </a:endParaRPr>
        </a:p>
      </dgm:t>
    </dgm:pt>
    <dgm:pt modelId="{65805C70-32A9-4AC7-9B1B-AED8DB956090}" type="sibTrans" cxnId="{DE7ADB3F-FA0F-4138-8D4A-AD8DCB89050E}">
      <dgm:prSet/>
      <dgm:spPr/>
      <dgm:t>
        <a:bodyPr/>
        <a:lstStyle/>
        <a:p>
          <a:endParaRPr lang="es-MX" sz="1600">
            <a:latin typeface="Georgia" pitchFamily="18" charset="0"/>
          </a:endParaRPr>
        </a:p>
      </dgm:t>
    </dgm:pt>
    <dgm:pt modelId="{834912B8-4BF4-4B28-9450-F20F45DBF86D}">
      <dgm:prSet phldrT="[Texto]" custT="1"/>
      <dgm:spPr>
        <a:solidFill>
          <a:schemeClr val="accent3">
            <a:lumMod val="50000"/>
          </a:schemeClr>
        </a:solidFill>
      </dgm:spPr>
      <dgm:t>
        <a:bodyPr/>
        <a:lstStyle/>
        <a:p>
          <a:r>
            <a:rPr lang="es-MX" sz="1600" dirty="0" smtClean="0">
              <a:latin typeface="Georgia" pitchFamily="18" charset="0"/>
            </a:rPr>
            <a:t>Cobertura: 69.4%</a:t>
          </a:r>
          <a:endParaRPr lang="es-MX" sz="1600" dirty="0">
            <a:latin typeface="Georgia" pitchFamily="18" charset="0"/>
          </a:endParaRPr>
        </a:p>
      </dgm:t>
    </dgm:pt>
    <dgm:pt modelId="{DC038B04-14DA-49C7-AADC-7DD041F00CEC}" type="parTrans" cxnId="{36F6D434-382B-4AAA-9099-A5968BE21A4E}">
      <dgm:prSet/>
      <dgm:spPr/>
      <dgm:t>
        <a:bodyPr/>
        <a:lstStyle/>
        <a:p>
          <a:endParaRPr lang="es-MX" sz="1600">
            <a:latin typeface="Georgia" pitchFamily="18" charset="0"/>
          </a:endParaRPr>
        </a:p>
      </dgm:t>
    </dgm:pt>
    <dgm:pt modelId="{37B80222-2C07-4D46-BE5B-A4ED45840BFB}" type="sibTrans" cxnId="{36F6D434-382B-4AAA-9099-A5968BE21A4E}">
      <dgm:prSet/>
      <dgm:spPr/>
      <dgm:t>
        <a:bodyPr/>
        <a:lstStyle/>
        <a:p>
          <a:endParaRPr lang="es-MX" sz="1600">
            <a:latin typeface="Georgia" pitchFamily="18" charset="0"/>
          </a:endParaRPr>
        </a:p>
      </dgm:t>
    </dgm:pt>
    <dgm:pt modelId="{B1BF9B11-E626-4CAC-8667-EE73BE6D7D39}">
      <dgm:prSet phldrT="[Texto]" custT="1"/>
      <dgm:spPr>
        <a:solidFill>
          <a:schemeClr val="accent3">
            <a:lumMod val="50000"/>
          </a:schemeClr>
        </a:solidFill>
      </dgm:spPr>
      <dgm:t>
        <a:bodyPr/>
        <a:lstStyle/>
        <a:p>
          <a:r>
            <a:rPr lang="es-MX" sz="1600" i="1" dirty="0" smtClean="0">
              <a:latin typeface="Georgia" pitchFamily="18" charset="0"/>
            </a:rPr>
            <a:t>13.2% del SEN</a:t>
          </a:r>
          <a:endParaRPr lang="es-MX" sz="1600" i="1" dirty="0">
            <a:latin typeface="Georgia" pitchFamily="18" charset="0"/>
          </a:endParaRPr>
        </a:p>
      </dgm:t>
    </dgm:pt>
    <dgm:pt modelId="{7F955B06-53EF-4033-A560-A7C4C15DB426}" type="parTrans" cxnId="{CE9ABCC7-B5A7-4909-9FAD-A33746CC44B6}">
      <dgm:prSet/>
      <dgm:spPr/>
      <dgm:t>
        <a:bodyPr/>
        <a:lstStyle/>
        <a:p>
          <a:endParaRPr lang="es-MX"/>
        </a:p>
      </dgm:t>
    </dgm:pt>
    <dgm:pt modelId="{689F05AC-B7FC-4DF9-9BAA-5D8FE86A883B}" type="sibTrans" cxnId="{CE9ABCC7-B5A7-4909-9FAD-A33746CC44B6}">
      <dgm:prSet/>
      <dgm:spPr/>
      <dgm:t>
        <a:bodyPr/>
        <a:lstStyle/>
        <a:p>
          <a:endParaRPr lang="es-MX"/>
        </a:p>
      </dgm:t>
    </dgm:pt>
    <dgm:pt modelId="{6A6563FA-D947-42A4-BB50-815894A5F5AC}">
      <dgm:prSet phldrT="[Texto]" custT="1"/>
      <dgm:spPr>
        <a:solidFill>
          <a:srgbClr val="FFC000"/>
        </a:solidFill>
      </dgm:spPr>
      <dgm:t>
        <a:bodyPr/>
        <a:lstStyle/>
        <a:p>
          <a:r>
            <a:rPr lang="es-MX" sz="1600" i="1" dirty="0" smtClean="0">
              <a:solidFill>
                <a:schemeClr val="tx1"/>
              </a:solidFill>
              <a:latin typeface="Georgia" pitchFamily="18" charset="0"/>
            </a:rPr>
            <a:t>4.8% del SEN</a:t>
          </a:r>
          <a:endParaRPr lang="es-MX" sz="1600" i="1" dirty="0">
            <a:solidFill>
              <a:schemeClr val="tx1"/>
            </a:solidFill>
            <a:latin typeface="Georgia" pitchFamily="18" charset="0"/>
          </a:endParaRPr>
        </a:p>
      </dgm:t>
    </dgm:pt>
    <dgm:pt modelId="{060B9F47-648F-4B6A-99CA-E1FBE4286FD9}" type="parTrans" cxnId="{A1CC4289-7BE8-4654-BA3B-6416AD340294}">
      <dgm:prSet/>
      <dgm:spPr/>
      <dgm:t>
        <a:bodyPr/>
        <a:lstStyle/>
        <a:p>
          <a:endParaRPr lang="es-MX"/>
        </a:p>
      </dgm:t>
    </dgm:pt>
    <dgm:pt modelId="{84E08B4E-51A4-422A-BC8A-D48161224980}" type="sibTrans" cxnId="{A1CC4289-7BE8-4654-BA3B-6416AD340294}">
      <dgm:prSet/>
      <dgm:spPr/>
      <dgm:t>
        <a:bodyPr/>
        <a:lstStyle/>
        <a:p>
          <a:endParaRPr lang="es-MX"/>
        </a:p>
      </dgm:t>
    </dgm:pt>
    <dgm:pt modelId="{44304160-C7EC-469B-90C2-0F080A6A30E0}" type="pres">
      <dgm:prSet presAssocID="{C5524D72-B3CD-4E3D-9A91-FC1A8055A45F}" presName="Name0" presStyleCnt="0">
        <dgm:presLayoutVars>
          <dgm:dir/>
          <dgm:animLvl val="lvl"/>
          <dgm:resizeHandles val="exact"/>
        </dgm:presLayoutVars>
      </dgm:prSet>
      <dgm:spPr/>
      <dgm:t>
        <a:bodyPr/>
        <a:lstStyle/>
        <a:p>
          <a:endParaRPr lang="es-MX"/>
        </a:p>
      </dgm:t>
    </dgm:pt>
    <dgm:pt modelId="{A0DF2C72-1C20-470B-A2C8-CFC2511D0E4D}" type="pres">
      <dgm:prSet presAssocID="{02C17F5D-343C-436E-A0D4-194E4F5938FC}" presName="linNode" presStyleCnt="0"/>
      <dgm:spPr/>
    </dgm:pt>
    <dgm:pt modelId="{EB4DC810-3540-4C85-8BB1-FFE68B412E5A}" type="pres">
      <dgm:prSet presAssocID="{02C17F5D-343C-436E-A0D4-194E4F5938FC}" presName="parTx" presStyleLbl="revTx" presStyleIdx="0" presStyleCnt="2" custScaleX="143750">
        <dgm:presLayoutVars>
          <dgm:chMax val="1"/>
          <dgm:bulletEnabled val="1"/>
        </dgm:presLayoutVars>
      </dgm:prSet>
      <dgm:spPr/>
      <dgm:t>
        <a:bodyPr/>
        <a:lstStyle/>
        <a:p>
          <a:endParaRPr lang="es-MX"/>
        </a:p>
      </dgm:t>
    </dgm:pt>
    <dgm:pt modelId="{D4221A51-CCC0-430B-B817-0242DB9E9275}" type="pres">
      <dgm:prSet presAssocID="{02C17F5D-343C-436E-A0D4-194E4F5938FC}" presName="bracket" presStyleLbl="parChTrans1D1" presStyleIdx="0" presStyleCnt="2" custScaleX="69991" custScaleY="160749"/>
      <dgm:spPr/>
    </dgm:pt>
    <dgm:pt modelId="{14F84377-8E53-4B64-9685-D3D8EE54D32B}" type="pres">
      <dgm:prSet presAssocID="{02C17F5D-343C-436E-A0D4-194E4F5938FC}" presName="spH" presStyleCnt="0"/>
      <dgm:spPr/>
    </dgm:pt>
    <dgm:pt modelId="{0DA9A051-9C5F-4260-8335-4F938C39FDDF}" type="pres">
      <dgm:prSet presAssocID="{02C17F5D-343C-436E-A0D4-194E4F5938FC}" presName="desTx" presStyleLbl="node1" presStyleIdx="0" presStyleCnt="2" custScaleX="110699" custScaleY="180592">
        <dgm:presLayoutVars>
          <dgm:bulletEnabled val="1"/>
        </dgm:presLayoutVars>
      </dgm:prSet>
      <dgm:spPr/>
      <dgm:t>
        <a:bodyPr/>
        <a:lstStyle/>
        <a:p>
          <a:endParaRPr lang="es-MX"/>
        </a:p>
      </dgm:t>
    </dgm:pt>
    <dgm:pt modelId="{2E18284B-AA10-4011-804B-402DD367A8B2}" type="pres">
      <dgm:prSet presAssocID="{CCF83C1C-D38E-4CCE-834E-8042329A975A}" presName="spV" presStyleCnt="0"/>
      <dgm:spPr/>
    </dgm:pt>
    <dgm:pt modelId="{39C46051-CFBC-4129-A200-FE98F6E89100}" type="pres">
      <dgm:prSet presAssocID="{0C0D3190-99B5-4992-BBE9-08904A688DCE}" presName="linNode" presStyleCnt="0"/>
      <dgm:spPr/>
    </dgm:pt>
    <dgm:pt modelId="{3AE83CB8-026A-4F0C-93C8-ED7394B23648}" type="pres">
      <dgm:prSet presAssocID="{0C0D3190-99B5-4992-BBE9-08904A688DCE}" presName="parTx" presStyleLbl="revTx" presStyleIdx="1" presStyleCnt="2" custScaleX="143750">
        <dgm:presLayoutVars>
          <dgm:chMax val="1"/>
          <dgm:bulletEnabled val="1"/>
        </dgm:presLayoutVars>
      </dgm:prSet>
      <dgm:spPr/>
      <dgm:t>
        <a:bodyPr/>
        <a:lstStyle/>
        <a:p>
          <a:endParaRPr lang="es-MX"/>
        </a:p>
      </dgm:t>
    </dgm:pt>
    <dgm:pt modelId="{7CF0FBD8-E36B-4222-A558-8C5AF9B45649}" type="pres">
      <dgm:prSet presAssocID="{0C0D3190-99B5-4992-BBE9-08904A688DCE}" presName="bracket" presStyleLbl="parChTrans1D1" presStyleIdx="1" presStyleCnt="2" custScaleX="120988" custScaleY="101392" custLinFactNeighborX="-65742" custLinFactNeighborY="1408"/>
      <dgm:spPr/>
    </dgm:pt>
    <dgm:pt modelId="{AB9E520C-819B-4DC5-BF56-7C6E9E2E5B0C}" type="pres">
      <dgm:prSet presAssocID="{0C0D3190-99B5-4992-BBE9-08904A688DCE}" presName="spH" presStyleCnt="0"/>
      <dgm:spPr/>
    </dgm:pt>
    <dgm:pt modelId="{5A123604-844B-4F07-8297-6B8466B2C55A}" type="pres">
      <dgm:prSet presAssocID="{0C0D3190-99B5-4992-BBE9-08904A688DCE}" presName="desTx" presStyleLbl="node1" presStyleIdx="1" presStyleCnt="2" custScaleX="110699" custScaleY="140836">
        <dgm:presLayoutVars>
          <dgm:bulletEnabled val="1"/>
        </dgm:presLayoutVars>
      </dgm:prSet>
      <dgm:spPr/>
      <dgm:t>
        <a:bodyPr/>
        <a:lstStyle/>
        <a:p>
          <a:endParaRPr lang="es-MX"/>
        </a:p>
      </dgm:t>
    </dgm:pt>
  </dgm:ptLst>
  <dgm:cxnLst>
    <dgm:cxn modelId="{C7EAFAAA-D7E0-4982-9801-50F930EAC164}" type="presOf" srcId="{C5524D72-B3CD-4E3D-9A91-FC1A8055A45F}" destId="{44304160-C7EC-469B-90C2-0F080A6A30E0}" srcOrd="0" destOrd="0" presId="urn:diagrams.loki3.com/BracketList+Icon"/>
    <dgm:cxn modelId="{A1CC4289-7BE8-4654-BA3B-6416AD340294}" srcId="{C98CB80E-02C6-4F5B-A733-63F1C0AF29FF}" destId="{6A6563FA-D947-42A4-BB50-815894A5F5AC}" srcOrd="0" destOrd="0" parTransId="{060B9F47-648F-4B6A-99CA-E1FBE4286FD9}" sibTransId="{84E08B4E-51A4-422A-BC8A-D48161224980}"/>
    <dgm:cxn modelId="{36F6D434-382B-4AAA-9099-A5968BE21A4E}" srcId="{02C17F5D-343C-436E-A0D4-194E4F5938FC}" destId="{834912B8-4BF4-4B28-9450-F20F45DBF86D}" srcOrd="1" destOrd="0" parTransId="{DC038B04-14DA-49C7-AADC-7DD041F00CEC}" sibTransId="{37B80222-2C07-4D46-BE5B-A4ED45840BFB}"/>
    <dgm:cxn modelId="{DE505125-B4FF-48FB-8872-634989C0E54B}" type="presOf" srcId="{9DFAAC2F-75AF-45F8-BFD1-7BF77B2B5535}" destId="{0DA9A051-9C5F-4260-8335-4F938C39FDDF}" srcOrd="0" destOrd="0" presId="urn:diagrams.loki3.com/BracketList+Icon"/>
    <dgm:cxn modelId="{DE7ADB3F-FA0F-4138-8D4A-AD8DCB89050E}" srcId="{0C0D3190-99B5-4992-BBE9-08904A688DCE}" destId="{C98CB80E-02C6-4F5B-A733-63F1C0AF29FF}" srcOrd="0" destOrd="0" parTransId="{BC52C03F-2ABD-4861-8FA2-25C9539D2483}" sibTransId="{65805C70-32A9-4AC7-9B1B-AED8DB956090}"/>
    <dgm:cxn modelId="{CDF6C44C-A535-4073-964D-DF06C34291C1}" type="presOf" srcId="{6A6563FA-D947-42A4-BB50-815894A5F5AC}" destId="{5A123604-844B-4F07-8297-6B8466B2C55A}" srcOrd="0" destOrd="1" presId="urn:diagrams.loki3.com/BracketList+Icon"/>
    <dgm:cxn modelId="{6D9C5964-5C68-4BF6-9C74-6770D8973020}" srcId="{02C17F5D-343C-436E-A0D4-194E4F5938FC}" destId="{9DFAAC2F-75AF-45F8-BFD1-7BF77B2B5535}" srcOrd="0" destOrd="0" parTransId="{FBBDB4A9-FED2-4B4D-A53F-7E7754A69907}" sibTransId="{DDEF3361-BFF0-4EEC-9FD4-F8BE69A803C2}"/>
    <dgm:cxn modelId="{B2857EB2-6040-4CED-84DE-2773AB565AD3}" type="presOf" srcId="{02C17F5D-343C-436E-A0D4-194E4F5938FC}" destId="{EB4DC810-3540-4C85-8BB1-FFE68B412E5A}" srcOrd="0" destOrd="0" presId="urn:diagrams.loki3.com/BracketList+Icon"/>
    <dgm:cxn modelId="{80CA6F22-325B-4424-ACA7-348100FBC168}" type="presOf" srcId="{834912B8-4BF4-4B28-9450-F20F45DBF86D}" destId="{0DA9A051-9C5F-4260-8335-4F938C39FDDF}" srcOrd="0" destOrd="2" presId="urn:diagrams.loki3.com/BracketList+Icon"/>
    <dgm:cxn modelId="{E441C02A-399E-4315-88FB-AFC3D3EBFA5A}" type="presOf" srcId="{B1BF9B11-E626-4CAC-8667-EE73BE6D7D39}" destId="{0DA9A051-9C5F-4260-8335-4F938C39FDDF}" srcOrd="0" destOrd="1" presId="urn:diagrams.loki3.com/BracketList+Icon"/>
    <dgm:cxn modelId="{01D7646F-59D0-4F7F-A232-3133B041E136}" srcId="{C5524D72-B3CD-4E3D-9A91-FC1A8055A45F}" destId="{0C0D3190-99B5-4992-BBE9-08904A688DCE}" srcOrd="1" destOrd="0" parTransId="{FAA03932-B6FB-4634-90A2-9C97D4C7B966}" sibTransId="{BD6961CD-74D4-4EFF-B700-2FF38AF2573A}"/>
    <dgm:cxn modelId="{9482420D-78A6-4B5D-9E3D-9A3A6E6E7721}" srcId="{C5524D72-B3CD-4E3D-9A91-FC1A8055A45F}" destId="{02C17F5D-343C-436E-A0D4-194E4F5938FC}" srcOrd="0" destOrd="0" parTransId="{93E68F0C-2EDC-4268-AF55-91856C764B3E}" sibTransId="{CCF83C1C-D38E-4CCE-834E-8042329A975A}"/>
    <dgm:cxn modelId="{CE9ABCC7-B5A7-4909-9FAD-A33746CC44B6}" srcId="{9DFAAC2F-75AF-45F8-BFD1-7BF77B2B5535}" destId="{B1BF9B11-E626-4CAC-8667-EE73BE6D7D39}" srcOrd="0" destOrd="0" parTransId="{7F955B06-53EF-4033-A560-A7C4C15DB426}" sibTransId="{689F05AC-B7FC-4DF9-9BAA-5D8FE86A883B}"/>
    <dgm:cxn modelId="{5903086E-220B-4C69-B076-5DDD8C066EA4}" type="presOf" srcId="{0C0D3190-99B5-4992-BBE9-08904A688DCE}" destId="{3AE83CB8-026A-4F0C-93C8-ED7394B23648}" srcOrd="0" destOrd="0" presId="urn:diagrams.loki3.com/BracketList+Icon"/>
    <dgm:cxn modelId="{51C89942-6694-42BE-A5FB-0F34BCC2DA2A}" type="presOf" srcId="{C98CB80E-02C6-4F5B-A733-63F1C0AF29FF}" destId="{5A123604-844B-4F07-8297-6B8466B2C55A}" srcOrd="0" destOrd="0" presId="urn:diagrams.loki3.com/BracketList+Icon"/>
    <dgm:cxn modelId="{F8E33AF7-CF4B-423A-945F-A7B21A8A7F0B}" type="presParOf" srcId="{44304160-C7EC-469B-90C2-0F080A6A30E0}" destId="{A0DF2C72-1C20-470B-A2C8-CFC2511D0E4D}" srcOrd="0" destOrd="0" presId="urn:diagrams.loki3.com/BracketList+Icon"/>
    <dgm:cxn modelId="{053F4CC0-9748-4640-8D5D-C405845C6612}" type="presParOf" srcId="{A0DF2C72-1C20-470B-A2C8-CFC2511D0E4D}" destId="{EB4DC810-3540-4C85-8BB1-FFE68B412E5A}" srcOrd="0" destOrd="0" presId="urn:diagrams.loki3.com/BracketList+Icon"/>
    <dgm:cxn modelId="{51804463-1A2D-4B2B-91A4-CDEE70527755}" type="presParOf" srcId="{A0DF2C72-1C20-470B-A2C8-CFC2511D0E4D}" destId="{D4221A51-CCC0-430B-B817-0242DB9E9275}" srcOrd="1" destOrd="0" presId="urn:diagrams.loki3.com/BracketList+Icon"/>
    <dgm:cxn modelId="{97223103-F71E-4E1B-BAE6-D3A8D839BAD0}" type="presParOf" srcId="{A0DF2C72-1C20-470B-A2C8-CFC2511D0E4D}" destId="{14F84377-8E53-4B64-9685-D3D8EE54D32B}" srcOrd="2" destOrd="0" presId="urn:diagrams.loki3.com/BracketList+Icon"/>
    <dgm:cxn modelId="{4B377F47-C898-4DCF-97DB-D37EE2C0DB8B}" type="presParOf" srcId="{A0DF2C72-1C20-470B-A2C8-CFC2511D0E4D}" destId="{0DA9A051-9C5F-4260-8335-4F938C39FDDF}" srcOrd="3" destOrd="0" presId="urn:diagrams.loki3.com/BracketList+Icon"/>
    <dgm:cxn modelId="{2D74746D-D014-44A3-A46E-5BB832A1B22B}" type="presParOf" srcId="{44304160-C7EC-469B-90C2-0F080A6A30E0}" destId="{2E18284B-AA10-4011-804B-402DD367A8B2}" srcOrd="1" destOrd="0" presId="urn:diagrams.loki3.com/BracketList+Icon"/>
    <dgm:cxn modelId="{23DB597D-230E-4CC8-B01C-02FC0777C98D}" type="presParOf" srcId="{44304160-C7EC-469B-90C2-0F080A6A30E0}" destId="{39C46051-CFBC-4129-A200-FE98F6E89100}" srcOrd="2" destOrd="0" presId="urn:diagrams.loki3.com/BracketList+Icon"/>
    <dgm:cxn modelId="{04ED7B8B-059A-4251-88AB-159C000EF834}" type="presParOf" srcId="{39C46051-CFBC-4129-A200-FE98F6E89100}" destId="{3AE83CB8-026A-4F0C-93C8-ED7394B23648}" srcOrd="0" destOrd="0" presId="urn:diagrams.loki3.com/BracketList+Icon"/>
    <dgm:cxn modelId="{2CBC9373-C068-4150-9A27-2B98D963B2FF}" type="presParOf" srcId="{39C46051-CFBC-4129-A200-FE98F6E89100}" destId="{7CF0FBD8-E36B-4222-A558-8C5AF9B45649}" srcOrd="1" destOrd="0" presId="urn:diagrams.loki3.com/BracketList+Icon"/>
    <dgm:cxn modelId="{BA376760-6508-4706-8E91-5557D8211FA7}" type="presParOf" srcId="{39C46051-CFBC-4129-A200-FE98F6E89100}" destId="{AB9E520C-819B-4DC5-BF56-7C6E9E2E5B0C}" srcOrd="2" destOrd="0" presId="urn:diagrams.loki3.com/BracketList+Icon"/>
    <dgm:cxn modelId="{AA79E35C-98DB-45B0-AC5C-BBC0844574ED}" type="presParOf" srcId="{39C46051-CFBC-4129-A200-FE98F6E89100}" destId="{5A123604-844B-4F07-8297-6B8466B2C55A}"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D5658C-A511-4A42-A830-29896F2D8040}" type="doc">
      <dgm:prSet loTypeId="urn:microsoft.com/office/officeart/2005/8/layout/process4" loCatId="list" qsTypeId="urn:microsoft.com/office/officeart/2005/8/quickstyle/simple1" qsCatId="simple" csTypeId="urn:microsoft.com/office/officeart/2005/8/colors/accent0_1" csCatId="mainScheme" phldr="1"/>
      <dgm:spPr/>
      <dgm:t>
        <a:bodyPr/>
        <a:lstStyle/>
        <a:p>
          <a:endParaRPr lang="es-MX"/>
        </a:p>
      </dgm:t>
    </dgm:pt>
    <dgm:pt modelId="{1679EA72-FA19-4435-9E0A-AD7DA58D05FC}">
      <dgm:prSet phldrT="[Texto]" custT="1"/>
      <dgm:spPr/>
      <dgm:t>
        <a:bodyPr/>
        <a:lstStyle/>
        <a:p>
          <a:r>
            <a:rPr lang="es-ES" sz="2000" b="0" dirty="0" smtClean="0">
              <a:latin typeface="Georgia" pitchFamily="18" charset="0"/>
            </a:rPr>
            <a:t>Tamaño del Sistema Educativo Mexicano en EB, EMS y </a:t>
          </a:r>
          <a:r>
            <a:rPr lang="es-ES" sz="2000" b="0" dirty="0" err="1" smtClean="0">
              <a:latin typeface="Georgia" pitchFamily="18" charset="0"/>
            </a:rPr>
            <a:t>FpT</a:t>
          </a:r>
          <a:endParaRPr lang="es-MX" sz="2000" b="0" dirty="0">
            <a:latin typeface="Georgia" pitchFamily="18" charset="0"/>
          </a:endParaRPr>
        </a:p>
      </dgm:t>
    </dgm:pt>
    <dgm:pt modelId="{CFD1C1AB-BF5C-4E3E-BF61-A275B2CE1C4D}" type="parTrans" cxnId="{0E6C024C-5CA3-40F7-AE5F-963C31CCB617}">
      <dgm:prSet/>
      <dgm:spPr/>
      <dgm:t>
        <a:bodyPr/>
        <a:lstStyle/>
        <a:p>
          <a:endParaRPr lang="es-MX">
            <a:latin typeface="Georgia" pitchFamily="18" charset="0"/>
          </a:endParaRPr>
        </a:p>
      </dgm:t>
    </dgm:pt>
    <dgm:pt modelId="{4A73EDD1-DC96-4D41-B00C-F824B3D54AF5}" type="sibTrans" cxnId="{0E6C024C-5CA3-40F7-AE5F-963C31CCB617}">
      <dgm:prSet/>
      <dgm:spPr/>
      <dgm:t>
        <a:bodyPr/>
        <a:lstStyle/>
        <a:p>
          <a:endParaRPr lang="es-MX">
            <a:latin typeface="Georgia" pitchFamily="18" charset="0"/>
          </a:endParaRPr>
        </a:p>
      </dgm:t>
    </dgm:pt>
    <dgm:pt modelId="{0B7B9C57-8C91-4CF8-BEEA-03D126AF4584}">
      <dgm:prSet phldrT="[Texto]"/>
      <dgm:spPr/>
      <dgm:t>
        <a:bodyPr/>
        <a:lstStyle/>
        <a:p>
          <a:r>
            <a:rPr lang="es-ES" dirty="0" smtClean="0">
              <a:latin typeface="Georgia" pitchFamily="18" charset="0"/>
            </a:rPr>
            <a:t>Alumnos: 32.3 millones</a:t>
          </a:r>
          <a:endParaRPr lang="es-MX" dirty="0">
            <a:latin typeface="Georgia" pitchFamily="18" charset="0"/>
          </a:endParaRPr>
        </a:p>
      </dgm:t>
    </dgm:pt>
    <dgm:pt modelId="{875C04B9-9D5D-4F2E-B7B7-F02D5F32447F}" type="parTrans" cxnId="{AE75FFE2-0CAC-401D-9FAD-82D79CD2D03F}">
      <dgm:prSet/>
      <dgm:spPr/>
      <dgm:t>
        <a:bodyPr/>
        <a:lstStyle/>
        <a:p>
          <a:endParaRPr lang="es-MX">
            <a:latin typeface="Georgia" pitchFamily="18" charset="0"/>
          </a:endParaRPr>
        </a:p>
      </dgm:t>
    </dgm:pt>
    <dgm:pt modelId="{3149C6EA-3D7E-465F-8994-D2A6B7415D39}" type="sibTrans" cxnId="{AE75FFE2-0CAC-401D-9FAD-82D79CD2D03F}">
      <dgm:prSet/>
      <dgm:spPr/>
      <dgm:t>
        <a:bodyPr/>
        <a:lstStyle/>
        <a:p>
          <a:endParaRPr lang="es-MX">
            <a:latin typeface="Georgia" pitchFamily="18" charset="0"/>
          </a:endParaRPr>
        </a:p>
      </dgm:t>
    </dgm:pt>
    <dgm:pt modelId="{A6FDC21B-3285-4E23-A7DA-38D56A1B146D}">
      <dgm:prSet phldrT="[Texto]"/>
      <dgm:spPr/>
      <dgm:t>
        <a:bodyPr/>
        <a:lstStyle/>
        <a:p>
          <a:r>
            <a:rPr lang="es-ES" dirty="0" smtClean="0">
              <a:latin typeface="Georgia" pitchFamily="18" charset="0"/>
            </a:rPr>
            <a:t>Docentes: 1.6 millones</a:t>
          </a:r>
          <a:endParaRPr lang="es-MX" dirty="0">
            <a:latin typeface="Georgia" pitchFamily="18" charset="0"/>
          </a:endParaRPr>
        </a:p>
      </dgm:t>
    </dgm:pt>
    <dgm:pt modelId="{3C630855-AC0C-4E56-82C2-7129D84DFF34}" type="parTrans" cxnId="{B9016558-62C7-4102-A017-D3CBC471B70E}">
      <dgm:prSet/>
      <dgm:spPr/>
      <dgm:t>
        <a:bodyPr/>
        <a:lstStyle/>
        <a:p>
          <a:endParaRPr lang="es-MX">
            <a:latin typeface="Georgia" pitchFamily="18" charset="0"/>
          </a:endParaRPr>
        </a:p>
      </dgm:t>
    </dgm:pt>
    <dgm:pt modelId="{F619372D-8F8C-4EDA-8C4D-A5DC43AC149A}" type="sibTrans" cxnId="{B9016558-62C7-4102-A017-D3CBC471B70E}">
      <dgm:prSet/>
      <dgm:spPr/>
      <dgm:t>
        <a:bodyPr/>
        <a:lstStyle/>
        <a:p>
          <a:endParaRPr lang="es-MX">
            <a:latin typeface="Georgia" pitchFamily="18" charset="0"/>
          </a:endParaRPr>
        </a:p>
      </dgm:t>
    </dgm:pt>
    <dgm:pt modelId="{13C6EA62-DA62-4F43-BDA4-BE4027A11990}">
      <dgm:prSet phldrT="[Texto]"/>
      <dgm:spPr/>
      <dgm:t>
        <a:bodyPr/>
        <a:lstStyle/>
        <a:p>
          <a:r>
            <a:rPr lang="es-ES" dirty="0" smtClean="0">
              <a:latin typeface="Georgia" pitchFamily="18" charset="0"/>
            </a:rPr>
            <a:t>Escuelas: 245.4 miles</a:t>
          </a:r>
          <a:endParaRPr lang="es-MX" dirty="0">
            <a:latin typeface="Georgia" pitchFamily="18" charset="0"/>
          </a:endParaRPr>
        </a:p>
      </dgm:t>
    </dgm:pt>
    <dgm:pt modelId="{379928EB-6CB1-436F-9042-396F2C8819F0}" type="parTrans" cxnId="{8C1B7A73-3E42-4343-A1C1-5EFA0872CA4F}">
      <dgm:prSet/>
      <dgm:spPr/>
      <dgm:t>
        <a:bodyPr/>
        <a:lstStyle/>
        <a:p>
          <a:endParaRPr lang="es-MX">
            <a:latin typeface="Georgia" pitchFamily="18" charset="0"/>
          </a:endParaRPr>
        </a:p>
      </dgm:t>
    </dgm:pt>
    <dgm:pt modelId="{7A904BE4-CAF1-4186-81C1-3C1A8C54D913}" type="sibTrans" cxnId="{8C1B7A73-3E42-4343-A1C1-5EFA0872CA4F}">
      <dgm:prSet/>
      <dgm:spPr/>
      <dgm:t>
        <a:bodyPr/>
        <a:lstStyle/>
        <a:p>
          <a:endParaRPr lang="es-MX">
            <a:latin typeface="Georgia" pitchFamily="18" charset="0"/>
          </a:endParaRPr>
        </a:p>
      </dgm:t>
    </dgm:pt>
    <dgm:pt modelId="{8C3F255C-3DF7-4E14-8362-2E174C64CA12}" type="pres">
      <dgm:prSet presAssocID="{6AD5658C-A511-4A42-A830-29896F2D8040}" presName="Name0" presStyleCnt="0">
        <dgm:presLayoutVars>
          <dgm:dir/>
          <dgm:animLvl val="lvl"/>
          <dgm:resizeHandles val="exact"/>
        </dgm:presLayoutVars>
      </dgm:prSet>
      <dgm:spPr/>
      <dgm:t>
        <a:bodyPr/>
        <a:lstStyle/>
        <a:p>
          <a:endParaRPr lang="es-MX"/>
        </a:p>
      </dgm:t>
    </dgm:pt>
    <dgm:pt modelId="{F61A3355-6A45-43F9-BF4A-C048F78EA9D0}" type="pres">
      <dgm:prSet presAssocID="{1679EA72-FA19-4435-9E0A-AD7DA58D05FC}" presName="boxAndChildren" presStyleCnt="0"/>
      <dgm:spPr/>
      <dgm:t>
        <a:bodyPr/>
        <a:lstStyle/>
        <a:p>
          <a:endParaRPr lang="es-MX"/>
        </a:p>
      </dgm:t>
    </dgm:pt>
    <dgm:pt modelId="{8CDAEED7-C26C-4069-A1AE-C7F3D6C84F90}" type="pres">
      <dgm:prSet presAssocID="{1679EA72-FA19-4435-9E0A-AD7DA58D05FC}" presName="parentTextBox" presStyleLbl="node1" presStyleIdx="0" presStyleCnt="1"/>
      <dgm:spPr/>
      <dgm:t>
        <a:bodyPr/>
        <a:lstStyle/>
        <a:p>
          <a:endParaRPr lang="es-MX"/>
        </a:p>
      </dgm:t>
    </dgm:pt>
    <dgm:pt modelId="{95E79FD7-C5FF-4BF9-AC99-AD4F1321F193}" type="pres">
      <dgm:prSet presAssocID="{1679EA72-FA19-4435-9E0A-AD7DA58D05FC}" presName="entireBox" presStyleLbl="node1" presStyleIdx="0" presStyleCnt="1"/>
      <dgm:spPr/>
      <dgm:t>
        <a:bodyPr/>
        <a:lstStyle/>
        <a:p>
          <a:endParaRPr lang="es-MX"/>
        </a:p>
      </dgm:t>
    </dgm:pt>
    <dgm:pt modelId="{3FD252E9-FC80-4265-9B50-4AE0146FEC26}" type="pres">
      <dgm:prSet presAssocID="{1679EA72-FA19-4435-9E0A-AD7DA58D05FC}" presName="descendantBox" presStyleCnt="0"/>
      <dgm:spPr/>
      <dgm:t>
        <a:bodyPr/>
        <a:lstStyle/>
        <a:p>
          <a:endParaRPr lang="es-MX"/>
        </a:p>
      </dgm:t>
    </dgm:pt>
    <dgm:pt modelId="{35D74F50-E3FC-42B9-B730-4A67A7E569A5}" type="pres">
      <dgm:prSet presAssocID="{0B7B9C57-8C91-4CF8-BEEA-03D126AF4584}" presName="childTextBox" presStyleLbl="fgAccFollowNode1" presStyleIdx="0" presStyleCnt="3">
        <dgm:presLayoutVars>
          <dgm:bulletEnabled val="1"/>
        </dgm:presLayoutVars>
      </dgm:prSet>
      <dgm:spPr/>
      <dgm:t>
        <a:bodyPr/>
        <a:lstStyle/>
        <a:p>
          <a:endParaRPr lang="es-MX"/>
        </a:p>
      </dgm:t>
    </dgm:pt>
    <dgm:pt modelId="{B0D3D957-81BA-42DA-A64D-0D7441023514}" type="pres">
      <dgm:prSet presAssocID="{A6FDC21B-3285-4E23-A7DA-38D56A1B146D}" presName="childTextBox" presStyleLbl="fgAccFollowNode1" presStyleIdx="1" presStyleCnt="3">
        <dgm:presLayoutVars>
          <dgm:bulletEnabled val="1"/>
        </dgm:presLayoutVars>
      </dgm:prSet>
      <dgm:spPr/>
      <dgm:t>
        <a:bodyPr/>
        <a:lstStyle/>
        <a:p>
          <a:endParaRPr lang="es-MX"/>
        </a:p>
      </dgm:t>
    </dgm:pt>
    <dgm:pt modelId="{ACED1277-746C-4A45-A03B-1011E73901F2}" type="pres">
      <dgm:prSet presAssocID="{13C6EA62-DA62-4F43-BDA4-BE4027A11990}" presName="childTextBox" presStyleLbl="fgAccFollowNode1" presStyleIdx="2" presStyleCnt="3">
        <dgm:presLayoutVars>
          <dgm:bulletEnabled val="1"/>
        </dgm:presLayoutVars>
      </dgm:prSet>
      <dgm:spPr/>
      <dgm:t>
        <a:bodyPr/>
        <a:lstStyle/>
        <a:p>
          <a:endParaRPr lang="es-MX"/>
        </a:p>
      </dgm:t>
    </dgm:pt>
  </dgm:ptLst>
  <dgm:cxnLst>
    <dgm:cxn modelId="{26659977-0AA9-4209-BE05-D5E955C6F738}" type="presOf" srcId="{1679EA72-FA19-4435-9E0A-AD7DA58D05FC}" destId="{95E79FD7-C5FF-4BF9-AC99-AD4F1321F193}" srcOrd="1" destOrd="0" presId="urn:microsoft.com/office/officeart/2005/8/layout/process4"/>
    <dgm:cxn modelId="{0E6C024C-5CA3-40F7-AE5F-963C31CCB617}" srcId="{6AD5658C-A511-4A42-A830-29896F2D8040}" destId="{1679EA72-FA19-4435-9E0A-AD7DA58D05FC}" srcOrd="0" destOrd="0" parTransId="{CFD1C1AB-BF5C-4E3E-BF61-A275B2CE1C4D}" sibTransId="{4A73EDD1-DC96-4D41-B00C-F824B3D54AF5}"/>
    <dgm:cxn modelId="{B9016558-62C7-4102-A017-D3CBC471B70E}" srcId="{1679EA72-FA19-4435-9E0A-AD7DA58D05FC}" destId="{A6FDC21B-3285-4E23-A7DA-38D56A1B146D}" srcOrd="1" destOrd="0" parTransId="{3C630855-AC0C-4E56-82C2-7129D84DFF34}" sibTransId="{F619372D-8F8C-4EDA-8C4D-A5DC43AC149A}"/>
    <dgm:cxn modelId="{B020C495-16AB-46AB-B15C-1A619FC920E9}" type="presOf" srcId="{6AD5658C-A511-4A42-A830-29896F2D8040}" destId="{8C3F255C-3DF7-4E14-8362-2E174C64CA12}" srcOrd="0" destOrd="0" presId="urn:microsoft.com/office/officeart/2005/8/layout/process4"/>
    <dgm:cxn modelId="{C2F0004D-CA9C-44C5-B44D-E1BA6EE38237}" type="presOf" srcId="{1679EA72-FA19-4435-9E0A-AD7DA58D05FC}" destId="{8CDAEED7-C26C-4069-A1AE-C7F3D6C84F90}" srcOrd="0" destOrd="0" presId="urn:microsoft.com/office/officeart/2005/8/layout/process4"/>
    <dgm:cxn modelId="{AE75FFE2-0CAC-401D-9FAD-82D79CD2D03F}" srcId="{1679EA72-FA19-4435-9E0A-AD7DA58D05FC}" destId="{0B7B9C57-8C91-4CF8-BEEA-03D126AF4584}" srcOrd="0" destOrd="0" parTransId="{875C04B9-9D5D-4F2E-B7B7-F02D5F32447F}" sibTransId="{3149C6EA-3D7E-465F-8994-D2A6B7415D39}"/>
    <dgm:cxn modelId="{B4FC1727-9564-432E-993A-5BACD50B82E7}" type="presOf" srcId="{A6FDC21B-3285-4E23-A7DA-38D56A1B146D}" destId="{B0D3D957-81BA-42DA-A64D-0D7441023514}" srcOrd="0" destOrd="0" presId="urn:microsoft.com/office/officeart/2005/8/layout/process4"/>
    <dgm:cxn modelId="{8C1B7A73-3E42-4343-A1C1-5EFA0872CA4F}" srcId="{1679EA72-FA19-4435-9E0A-AD7DA58D05FC}" destId="{13C6EA62-DA62-4F43-BDA4-BE4027A11990}" srcOrd="2" destOrd="0" parTransId="{379928EB-6CB1-436F-9042-396F2C8819F0}" sibTransId="{7A904BE4-CAF1-4186-81C1-3C1A8C54D913}"/>
    <dgm:cxn modelId="{A285CC4E-8735-4E6D-95DA-FED249D09AF1}" type="presOf" srcId="{13C6EA62-DA62-4F43-BDA4-BE4027A11990}" destId="{ACED1277-746C-4A45-A03B-1011E73901F2}" srcOrd="0" destOrd="0" presId="urn:microsoft.com/office/officeart/2005/8/layout/process4"/>
    <dgm:cxn modelId="{8371E157-3D7A-434C-8358-A949290DCB58}" type="presOf" srcId="{0B7B9C57-8C91-4CF8-BEEA-03D126AF4584}" destId="{35D74F50-E3FC-42B9-B730-4A67A7E569A5}" srcOrd="0" destOrd="0" presId="urn:microsoft.com/office/officeart/2005/8/layout/process4"/>
    <dgm:cxn modelId="{96450065-F7BD-4C0B-AAEC-7D4311F0EC49}" type="presParOf" srcId="{8C3F255C-3DF7-4E14-8362-2E174C64CA12}" destId="{F61A3355-6A45-43F9-BF4A-C048F78EA9D0}" srcOrd="0" destOrd="0" presId="urn:microsoft.com/office/officeart/2005/8/layout/process4"/>
    <dgm:cxn modelId="{634BC938-E7F0-45B2-8662-7FCA5A7551BB}" type="presParOf" srcId="{F61A3355-6A45-43F9-BF4A-C048F78EA9D0}" destId="{8CDAEED7-C26C-4069-A1AE-C7F3D6C84F90}" srcOrd="0" destOrd="0" presId="urn:microsoft.com/office/officeart/2005/8/layout/process4"/>
    <dgm:cxn modelId="{64050EFD-7949-4FAE-B7C2-54BE83704E8E}" type="presParOf" srcId="{F61A3355-6A45-43F9-BF4A-C048F78EA9D0}" destId="{95E79FD7-C5FF-4BF9-AC99-AD4F1321F193}" srcOrd="1" destOrd="0" presId="urn:microsoft.com/office/officeart/2005/8/layout/process4"/>
    <dgm:cxn modelId="{4A018EC6-7857-4099-878A-D06C4D96CE75}" type="presParOf" srcId="{F61A3355-6A45-43F9-BF4A-C048F78EA9D0}" destId="{3FD252E9-FC80-4265-9B50-4AE0146FEC26}" srcOrd="2" destOrd="0" presId="urn:microsoft.com/office/officeart/2005/8/layout/process4"/>
    <dgm:cxn modelId="{2343CB4A-692C-4687-A133-82A814D75224}" type="presParOf" srcId="{3FD252E9-FC80-4265-9B50-4AE0146FEC26}" destId="{35D74F50-E3FC-42B9-B730-4A67A7E569A5}" srcOrd="0" destOrd="0" presId="urn:microsoft.com/office/officeart/2005/8/layout/process4"/>
    <dgm:cxn modelId="{D52D46A3-74D5-4FAC-AC8E-D3A5848AF269}" type="presParOf" srcId="{3FD252E9-FC80-4265-9B50-4AE0146FEC26}" destId="{B0D3D957-81BA-42DA-A64D-0D7441023514}" srcOrd="1" destOrd="0" presId="urn:microsoft.com/office/officeart/2005/8/layout/process4"/>
    <dgm:cxn modelId="{1B20D6B6-C375-4C93-B402-9BF7C936B3E8}" type="presParOf" srcId="{3FD252E9-FC80-4265-9B50-4AE0146FEC26}" destId="{ACED1277-746C-4A45-A03B-1011E73901F2}" srcOrd="2" destOrd="0" presId="urn:microsoft.com/office/officeart/2005/8/layout/process4"/>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F4DA94-C745-409A-B627-303C2F5CCCDC}"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MX"/>
        </a:p>
      </dgm:t>
    </dgm:pt>
    <dgm:pt modelId="{BB48611E-3497-4B92-B9EB-9558A90202C4}">
      <dgm:prSet phldrT="[Texto]" custT="1"/>
      <dgm:spPr>
        <a:solidFill>
          <a:schemeClr val="accent4">
            <a:lumMod val="75000"/>
          </a:schemeClr>
        </a:solidFill>
      </dgm:spPr>
      <dgm:t>
        <a:bodyPr/>
        <a:lstStyle/>
        <a:p>
          <a:pPr algn="ctr"/>
          <a:r>
            <a:rPr lang="es-MX" sz="1200" dirty="0" smtClean="0">
              <a:latin typeface="Soberana Sans" panose="02000000000000000000" pitchFamily="50" charset="0"/>
            </a:rPr>
            <a:t>EXPEDIENTE DE EVIDENCIAS</a:t>
          </a:r>
        </a:p>
        <a:p>
          <a:pPr algn="ctr"/>
          <a:r>
            <a:rPr lang="es-MX" sz="1400" b="1" dirty="0" smtClean="0"/>
            <a:t>de desempeño de la práctica docente</a:t>
          </a:r>
          <a:r>
            <a:rPr lang="es-MX" sz="1400" dirty="0" smtClean="0">
              <a:latin typeface="Soberana Sans" panose="02000000000000000000" pitchFamily="50" charset="0"/>
            </a:rPr>
            <a:t> </a:t>
          </a:r>
        </a:p>
        <a:p>
          <a:pPr algn="ctr"/>
          <a:r>
            <a:rPr lang="es-MX" sz="1400" dirty="0" smtClean="0">
              <a:latin typeface="Soberana Sans" panose="02000000000000000000" pitchFamily="50" charset="0"/>
            </a:rPr>
            <a:t>TRABAJO EN AULA EN EL CICLO ANTERIOR</a:t>
          </a:r>
        </a:p>
        <a:p>
          <a:pPr algn="ctr"/>
          <a:endParaRPr lang="es-MX" sz="1400" dirty="0" smtClean="0">
            <a:latin typeface="Soberana Sans" panose="02000000000000000000" pitchFamily="50" charset="0"/>
          </a:endParaRPr>
        </a:p>
        <a:p>
          <a:pPr algn="ctr"/>
          <a:r>
            <a:rPr lang="es-MX" sz="1400" dirty="0" smtClean="0">
              <a:latin typeface="Soberana Sans" panose="02000000000000000000" pitchFamily="50" charset="0"/>
            </a:rPr>
            <a:t>Califican con rúbrica evaluadores certificados por el INEE </a:t>
          </a:r>
        </a:p>
        <a:p>
          <a:pPr algn="l"/>
          <a:endParaRPr lang="es-MX" sz="1400" dirty="0" smtClean="0">
            <a:latin typeface="Soberana Sans" panose="02000000000000000000" pitchFamily="50" charset="0"/>
          </a:endParaRPr>
        </a:p>
        <a:p>
          <a:pPr algn="ctr"/>
          <a:endParaRPr lang="es-MX" sz="1400" dirty="0">
            <a:latin typeface="Soberana Sans" panose="02000000000000000000" pitchFamily="50" charset="0"/>
          </a:endParaRPr>
        </a:p>
      </dgm:t>
    </dgm:pt>
    <dgm:pt modelId="{B31B0380-EBD6-4859-BF82-D3C8CF5B9CEA}" type="parTrans" cxnId="{58FFCEF3-2662-4B8B-A9E5-56880FE4310F}">
      <dgm:prSet/>
      <dgm:spPr/>
      <dgm:t>
        <a:bodyPr/>
        <a:lstStyle/>
        <a:p>
          <a:endParaRPr lang="es-MX"/>
        </a:p>
      </dgm:t>
    </dgm:pt>
    <dgm:pt modelId="{A202AD4A-382E-4D2D-9679-813E2BBB84B2}" type="sibTrans" cxnId="{58FFCEF3-2662-4B8B-A9E5-56880FE4310F}">
      <dgm:prSet/>
      <dgm:spPr/>
      <dgm:t>
        <a:bodyPr/>
        <a:lstStyle/>
        <a:p>
          <a:endParaRPr lang="es-MX" dirty="0"/>
        </a:p>
      </dgm:t>
    </dgm:pt>
    <dgm:pt modelId="{8D66D6EC-3F50-438C-BE36-319C1CBA13E0}">
      <dgm:prSet phldrT="[Texto]" custT="1"/>
      <dgm:spPr>
        <a:solidFill>
          <a:schemeClr val="accent2"/>
        </a:solidFill>
      </dgm:spPr>
      <dgm:t>
        <a:bodyPr/>
        <a:lstStyle/>
        <a:p>
          <a:r>
            <a:rPr lang="es-MX" sz="1400" dirty="0" smtClean="0">
              <a:latin typeface="Soberana Sans" panose="02000000000000000000" pitchFamily="50" charset="0"/>
            </a:rPr>
            <a:t>REPORTE DE NORMALIDAD ESCOLAR Y PARTICIPACIÓN COLEGIADA</a:t>
          </a:r>
        </a:p>
      </dgm:t>
    </dgm:pt>
    <dgm:pt modelId="{E5645DC1-0F05-498C-AE06-D961EB511B38}" type="parTrans" cxnId="{BE00F8C9-0D70-467A-AFDC-361F70253D76}">
      <dgm:prSet/>
      <dgm:spPr/>
      <dgm:t>
        <a:bodyPr/>
        <a:lstStyle/>
        <a:p>
          <a:endParaRPr lang="es-MX"/>
        </a:p>
      </dgm:t>
    </dgm:pt>
    <dgm:pt modelId="{F3D2CDE2-3397-4F8F-B7D5-767EEF302C56}" type="sibTrans" cxnId="{BE00F8C9-0D70-467A-AFDC-361F70253D76}">
      <dgm:prSet/>
      <dgm:spPr/>
      <dgm:t>
        <a:bodyPr/>
        <a:lstStyle/>
        <a:p>
          <a:endParaRPr lang="es-MX"/>
        </a:p>
      </dgm:t>
    </dgm:pt>
    <dgm:pt modelId="{C54AB5B4-40CC-4BA6-8922-E48AD1CA0CF9}">
      <dgm:prSet phldrT="[Texto]" custT="1"/>
      <dgm:spPr/>
      <dgm:t>
        <a:bodyPr/>
        <a:lstStyle/>
        <a:p>
          <a:r>
            <a:rPr lang="es-MX" sz="1600" b="1" dirty="0" smtClean="0"/>
            <a:t>Planeación didáctica argumentada</a:t>
          </a:r>
          <a:endParaRPr lang="es-MX" sz="1600" dirty="0" smtClean="0">
            <a:latin typeface="Soberana Sans" panose="02000000000000000000" pitchFamily="50" charset="0"/>
          </a:endParaRPr>
        </a:p>
        <a:p>
          <a:r>
            <a:rPr lang="es-MX" sz="1400" dirty="0" smtClean="0">
              <a:solidFill>
                <a:srgbClr val="FFFF00"/>
              </a:solidFill>
              <a:latin typeface="Soberana Sans" panose="02000000000000000000" pitchFamily="50" charset="0"/>
            </a:rPr>
            <a:t>ESTA PRUEBA ES LA QUE ES EQUIVALENTE A CERTIDEMS O SIMILAR </a:t>
          </a:r>
        </a:p>
        <a:p>
          <a:r>
            <a:rPr lang="es-MX" sz="1400" b="1" dirty="0" smtClean="0">
              <a:solidFill>
                <a:srgbClr val="FFFF00"/>
              </a:solidFill>
              <a:latin typeface="Soberana Sans" panose="02000000000000000000" pitchFamily="50" charset="0"/>
            </a:rPr>
            <a:t>El docente con Certificado se le exime de ésta prueba en la primera evaluación</a:t>
          </a:r>
          <a:endParaRPr lang="es-MX" sz="1400" b="1" dirty="0">
            <a:solidFill>
              <a:srgbClr val="FFFF00"/>
            </a:solidFill>
            <a:latin typeface="Soberana Sans" panose="02000000000000000000" pitchFamily="50" charset="0"/>
          </a:endParaRPr>
        </a:p>
      </dgm:t>
    </dgm:pt>
    <dgm:pt modelId="{CFCB50F8-D5E6-4B23-9806-531EB726E189}" type="parTrans" cxnId="{ABAD22ED-7624-4F71-A221-326981DA62C1}">
      <dgm:prSet/>
      <dgm:spPr/>
      <dgm:t>
        <a:bodyPr/>
        <a:lstStyle/>
        <a:p>
          <a:endParaRPr lang="es-MX"/>
        </a:p>
      </dgm:t>
    </dgm:pt>
    <dgm:pt modelId="{053F7A95-6619-4669-8908-AD82BDC94ADE}" type="sibTrans" cxnId="{ABAD22ED-7624-4F71-A221-326981DA62C1}">
      <dgm:prSet/>
      <dgm:spPr/>
      <dgm:t>
        <a:bodyPr/>
        <a:lstStyle/>
        <a:p>
          <a:endParaRPr lang="es-MX" dirty="0"/>
        </a:p>
      </dgm:t>
    </dgm:pt>
    <dgm:pt modelId="{539EC3BE-9D0A-488A-B757-F779A977DFB7}">
      <dgm:prSet phldrT="[Texto]" custT="1"/>
      <dgm:spPr>
        <a:solidFill>
          <a:schemeClr val="accent3">
            <a:lumMod val="75000"/>
          </a:schemeClr>
        </a:solidFill>
      </dgm:spPr>
      <dgm:t>
        <a:bodyPr/>
        <a:lstStyle/>
        <a:p>
          <a:r>
            <a:rPr lang="es-MX" sz="1600" dirty="0" smtClean="0">
              <a:latin typeface="Soberana Sans" panose="02000000000000000000" pitchFamily="50" charset="0"/>
            </a:rPr>
            <a:t>EVALUACIÓN </a:t>
          </a:r>
          <a:r>
            <a:rPr lang="es-MX" sz="1600" dirty="0" smtClean="0">
              <a:solidFill>
                <a:schemeClr val="bg1"/>
              </a:solidFill>
              <a:latin typeface="Soberana Sans" panose="02000000000000000000" pitchFamily="50" charset="0"/>
            </a:rPr>
            <a:t>OBJETIVA DE CASOS</a:t>
          </a:r>
        </a:p>
        <a:p>
          <a:r>
            <a:rPr lang="es-MX" sz="1400" b="1" dirty="0" smtClean="0">
              <a:solidFill>
                <a:srgbClr val="FFFF00"/>
              </a:solidFill>
              <a:latin typeface="Soberana Sans" panose="02000000000000000000" pitchFamily="50" charset="0"/>
            </a:rPr>
            <a:t>CONOCIMIENTOS ACTUALIZADOS</a:t>
          </a:r>
        </a:p>
        <a:p>
          <a:r>
            <a:rPr lang="es-MX" sz="1600" dirty="0" smtClean="0">
              <a:latin typeface="Soberana Sans" panose="02000000000000000000" pitchFamily="50" charset="0"/>
            </a:rPr>
            <a:t> CAPACIDAD DIDÁCTICAS APLICADAS A LA DISCIPLINA QUE ENSEÑA</a:t>
          </a:r>
          <a:endParaRPr lang="es-MX" sz="1600" dirty="0">
            <a:latin typeface="Soberana Sans" panose="02000000000000000000" pitchFamily="50" charset="0"/>
          </a:endParaRPr>
        </a:p>
      </dgm:t>
    </dgm:pt>
    <dgm:pt modelId="{B713EEBA-44D6-4CE8-A102-7BECCCFDED2D}" type="parTrans" cxnId="{C56581D3-1708-4F69-AED2-1AF6ABD4744C}">
      <dgm:prSet/>
      <dgm:spPr/>
      <dgm:t>
        <a:bodyPr/>
        <a:lstStyle/>
        <a:p>
          <a:endParaRPr lang="es-MX"/>
        </a:p>
      </dgm:t>
    </dgm:pt>
    <dgm:pt modelId="{E37332E3-3E3B-434E-A1BE-6D2537DE5F49}" type="sibTrans" cxnId="{C56581D3-1708-4F69-AED2-1AF6ABD4744C}">
      <dgm:prSet/>
      <dgm:spPr/>
      <dgm:t>
        <a:bodyPr/>
        <a:lstStyle/>
        <a:p>
          <a:endParaRPr lang="es-MX"/>
        </a:p>
      </dgm:t>
    </dgm:pt>
    <dgm:pt modelId="{E6763B89-381D-4847-B98B-CC5000999223}">
      <dgm:prSet phldrT="[Texto]"/>
      <dgm:spPr>
        <a:solidFill>
          <a:schemeClr val="accent4">
            <a:lumMod val="75000"/>
          </a:schemeClr>
        </a:solidFill>
      </dgm:spPr>
      <dgm:t>
        <a:bodyPr/>
        <a:lstStyle/>
        <a:p>
          <a:r>
            <a:rPr lang="es-MX" dirty="0" smtClean="0">
              <a:latin typeface="Soberana Sans" panose="02000000000000000000" pitchFamily="50" charset="0"/>
            </a:rPr>
            <a:t>Formación continua y trayectoria docente</a:t>
          </a:r>
        </a:p>
        <a:p>
          <a:endParaRPr lang="es-MX" dirty="0" smtClean="0">
            <a:latin typeface="Soberana Sans" panose="02000000000000000000" pitchFamily="50" charset="0"/>
          </a:endParaRPr>
        </a:p>
        <a:p>
          <a:endParaRPr lang="es-MX" dirty="0">
            <a:latin typeface="Soberana Sans" panose="02000000000000000000" pitchFamily="50" charset="0"/>
          </a:endParaRPr>
        </a:p>
      </dgm:t>
    </dgm:pt>
    <dgm:pt modelId="{A1FA865D-6D37-422B-A34C-B0F45D69285D}" type="parTrans" cxnId="{0F03E423-CA8B-4ACB-BAED-6FCBF03AC47D}">
      <dgm:prSet/>
      <dgm:spPr/>
      <dgm:t>
        <a:bodyPr/>
        <a:lstStyle/>
        <a:p>
          <a:endParaRPr lang="es-MX"/>
        </a:p>
      </dgm:t>
    </dgm:pt>
    <dgm:pt modelId="{A7FCD51B-FC4E-403E-8737-6F974AF70DE3}" type="sibTrans" cxnId="{0F03E423-CA8B-4ACB-BAED-6FCBF03AC47D}">
      <dgm:prSet custAng="10711455" custScaleX="142541" custScaleY="586616" custLinFactX="308282" custLinFactNeighborX="400000" custLinFactNeighborY="-2666"/>
      <dgm:spPr/>
      <dgm:t>
        <a:bodyPr/>
        <a:lstStyle/>
        <a:p>
          <a:endParaRPr lang="es-MX"/>
        </a:p>
      </dgm:t>
    </dgm:pt>
    <dgm:pt modelId="{4CF18E4A-C899-41D8-B008-036C91569BAB}" type="pres">
      <dgm:prSet presAssocID="{48F4DA94-C745-409A-B627-303C2F5CCCDC}" presName="diagram" presStyleCnt="0">
        <dgm:presLayoutVars>
          <dgm:dir/>
          <dgm:resizeHandles val="exact"/>
        </dgm:presLayoutVars>
      </dgm:prSet>
      <dgm:spPr/>
      <dgm:t>
        <a:bodyPr/>
        <a:lstStyle/>
        <a:p>
          <a:endParaRPr lang="es-MX"/>
        </a:p>
      </dgm:t>
    </dgm:pt>
    <dgm:pt modelId="{F4B483A2-1764-498B-8498-1EBDCEF24948}" type="pres">
      <dgm:prSet presAssocID="{BB48611E-3497-4B92-B9EB-9558A90202C4}" presName="node" presStyleLbl="node1" presStyleIdx="0" presStyleCnt="5" custScaleX="103663" custScaleY="669682" custLinFactX="61526" custLinFactNeighborX="100000" custLinFactNeighborY="6197">
        <dgm:presLayoutVars>
          <dgm:bulletEnabled val="1"/>
        </dgm:presLayoutVars>
      </dgm:prSet>
      <dgm:spPr/>
      <dgm:t>
        <a:bodyPr/>
        <a:lstStyle/>
        <a:p>
          <a:endParaRPr lang="es-MX"/>
        </a:p>
      </dgm:t>
    </dgm:pt>
    <dgm:pt modelId="{F499AF79-4297-4748-8348-4DF84C2DEDF7}" type="pres">
      <dgm:prSet presAssocID="{A202AD4A-382E-4D2D-9679-813E2BBB84B2}" presName="sibTrans" presStyleLbl="sibTrans2D1" presStyleIdx="0" presStyleCnt="4" custAng="10711455" custScaleX="142541" custScaleY="586616" custLinFactX="406280" custLinFactNeighborX="500000" custLinFactNeighborY="-2666"/>
      <dgm:spPr/>
      <dgm:t>
        <a:bodyPr/>
        <a:lstStyle/>
        <a:p>
          <a:endParaRPr lang="es-MX"/>
        </a:p>
      </dgm:t>
    </dgm:pt>
    <dgm:pt modelId="{D50BCBED-EBE0-42EC-B9C0-2CEF856E7516}" type="pres">
      <dgm:prSet presAssocID="{A202AD4A-382E-4D2D-9679-813E2BBB84B2}" presName="connectorText" presStyleLbl="sibTrans2D1" presStyleIdx="0" presStyleCnt="4"/>
      <dgm:spPr/>
      <dgm:t>
        <a:bodyPr/>
        <a:lstStyle/>
        <a:p>
          <a:endParaRPr lang="es-MX"/>
        </a:p>
      </dgm:t>
    </dgm:pt>
    <dgm:pt modelId="{805E2BC9-8AD6-44B5-945A-05103A03D13A}" type="pres">
      <dgm:prSet presAssocID="{8D66D6EC-3F50-438C-BE36-319C1CBA13E0}" presName="node" presStyleLbl="node1" presStyleIdx="1" presStyleCnt="5" custScaleX="134124" custScaleY="626124" custLinFactX="-100000" custLinFactNeighborX="-198868" custLinFactNeighborY="-1151">
        <dgm:presLayoutVars>
          <dgm:bulletEnabled val="1"/>
        </dgm:presLayoutVars>
      </dgm:prSet>
      <dgm:spPr/>
      <dgm:t>
        <a:bodyPr/>
        <a:lstStyle/>
        <a:p>
          <a:endParaRPr lang="es-MX"/>
        </a:p>
      </dgm:t>
    </dgm:pt>
    <dgm:pt modelId="{9857C44D-40E4-404A-9D16-D4F18A96B9E0}" type="pres">
      <dgm:prSet presAssocID="{F3D2CDE2-3397-4F8F-B7D5-767EEF302C56}" presName="sibTrans" presStyleLbl="sibTrans2D1" presStyleIdx="1" presStyleCnt="4" custAng="10803114" custFlipVert="1" custFlipHor="1" custScaleX="29268" custScaleY="532082" custLinFactNeighborX="-73827" custLinFactNeighborY="9647"/>
      <dgm:spPr/>
      <dgm:t>
        <a:bodyPr/>
        <a:lstStyle/>
        <a:p>
          <a:endParaRPr lang="es-MX"/>
        </a:p>
      </dgm:t>
    </dgm:pt>
    <dgm:pt modelId="{C270A8FE-04E2-4FCF-B457-688F179FE492}" type="pres">
      <dgm:prSet presAssocID="{F3D2CDE2-3397-4F8F-B7D5-767EEF302C56}" presName="connectorText" presStyleLbl="sibTrans2D1" presStyleIdx="1" presStyleCnt="4"/>
      <dgm:spPr/>
      <dgm:t>
        <a:bodyPr/>
        <a:lstStyle/>
        <a:p>
          <a:endParaRPr lang="es-MX"/>
        </a:p>
      </dgm:t>
    </dgm:pt>
    <dgm:pt modelId="{081AF8CF-6F76-40E3-980D-6EB7BB8D1304}" type="pres">
      <dgm:prSet presAssocID="{C54AB5B4-40CC-4BA6-8922-E48AD1CA0CF9}" presName="node" presStyleLbl="node1" presStyleIdx="2" presStyleCnt="5" custScaleX="156163" custScaleY="576309" custLinFactNeighborX="-27205" custLinFactNeighborY="1487">
        <dgm:presLayoutVars>
          <dgm:bulletEnabled val="1"/>
        </dgm:presLayoutVars>
      </dgm:prSet>
      <dgm:spPr/>
      <dgm:t>
        <a:bodyPr/>
        <a:lstStyle/>
        <a:p>
          <a:endParaRPr lang="es-MX"/>
        </a:p>
      </dgm:t>
    </dgm:pt>
    <dgm:pt modelId="{07920BF6-8FC2-49BB-971B-D361ABB06A08}" type="pres">
      <dgm:prSet presAssocID="{053F7A95-6619-4669-8908-AD82BDC94ADE}" presName="sibTrans" presStyleLbl="sibTrans2D1" presStyleIdx="2" presStyleCnt="4" custAng="21539557" custFlipHor="0" custScaleX="75452" custScaleY="600005" custLinFactNeighborX="-8578" custLinFactNeighborY="21191"/>
      <dgm:spPr/>
      <dgm:t>
        <a:bodyPr/>
        <a:lstStyle/>
        <a:p>
          <a:endParaRPr lang="es-MX"/>
        </a:p>
      </dgm:t>
    </dgm:pt>
    <dgm:pt modelId="{2B4B945E-06EB-402E-8193-BBED25C558B6}" type="pres">
      <dgm:prSet presAssocID="{053F7A95-6619-4669-8908-AD82BDC94ADE}" presName="connectorText" presStyleLbl="sibTrans2D1" presStyleIdx="2" presStyleCnt="4"/>
      <dgm:spPr/>
      <dgm:t>
        <a:bodyPr/>
        <a:lstStyle/>
        <a:p>
          <a:endParaRPr lang="es-MX"/>
        </a:p>
      </dgm:t>
    </dgm:pt>
    <dgm:pt modelId="{3812D263-DEC1-46E2-92F5-22CEAEE31C00}" type="pres">
      <dgm:prSet presAssocID="{539EC3BE-9D0A-488A-B757-F779A977DFB7}" presName="node" presStyleLbl="node1" presStyleIdx="3" presStyleCnt="5" custScaleX="188445" custScaleY="595956" custLinFactNeighborX="-24579" custLinFactNeighborY="6331">
        <dgm:presLayoutVars>
          <dgm:bulletEnabled val="1"/>
        </dgm:presLayoutVars>
      </dgm:prSet>
      <dgm:spPr/>
      <dgm:t>
        <a:bodyPr/>
        <a:lstStyle/>
        <a:p>
          <a:endParaRPr lang="es-MX"/>
        </a:p>
      </dgm:t>
    </dgm:pt>
    <dgm:pt modelId="{339CFBE0-085C-4E55-99F0-E2476BCB61A9}" type="pres">
      <dgm:prSet presAssocID="{E37332E3-3E3B-434E-A1BE-6D2537DE5F49}" presName="sibTrans" presStyleLbl="sibTrans2D1" presStyleIdx="3" presStyleCnt="4" custScaleX="130269" custScaleY="930296"/>
      <dgm:spPr/>
      <dgm:t>
        <a:bodyPr/>
        <a:lstStyle/>
        <a:p>
          <a:endParaRPr lang="es-MX"/>
        </a:p>
      </dgm:t>
    </dgm:pt>
    <dgm:pt modelId="{845620C2-1A08-401E-B95B-E34125547523}" type="pres">
      <dgm:prSet presAssocID="{E37332E3-3E3B-434E-A1BE-6D2537DE5F49}" presName="connectorText" presStyleLbl="sibTrans2D1" presStyleIdx="3" presStyleCnt="4"/>
      <dgm:spPr/>
      <dgm:t>
        <a:bodyPr/>
        <a:lstStyle/>
        <a:p>
          <a:endParaRPr lang="es-MX"/>
        </a:p>
      </dgm:t>
    </dgm:pt>
    <dgm:pt modelId="{A15FA482-13CA-4615-BDD9-E763C2AA75CC}" type="pres">
      <dgm:prSet presAssocID="{E6763B89-381D-4847-B98B-CC5000999223}" presName="node" presStyleLbl="node1" presStyleIdx="4" presStyleCnt="5" custScaleX="103663" custScaleY="613865" custLinFactNeighborX="-7351" custLinFactNeighborY="6197">
        <dgm:presLayoutVars>
          <dgm:bulletEnabled val="1"/>
        </dgm:presLayoutVars>
      </dgm:prSet>
      <dgm:spPr/>
      <dgm:t>
        <a:bodyPr/>
        <a:lstStyle/>
        <a:p>
          <a:endParaRPr lang="es-MX"/>
        </a:p>
      </dgm:t>
    </dgm:pt>
  </dgm:ptLst>
  <dgm:cxnLst>
    <dgm:cxn modelId="{F1421BAA-656D-4767-8304-D00BF0CCA715}" type="presOf" srcId="{E6763B89-381D-4847-B98B-CC5000999223}" destId="{A15FA482-13CA-4615-BDD9-E763C2AA75CC}" srcOrd="0" destOrd="0" presId="urn:microsoft.com/office/officeart/2005/8/layout/process5"/>
    <dgm:cxn modelId="{9CD92213-DB45-48C3-B740-2505DBE18B1D}" type="presOf" srcId="{053F7A95-6619-4669-8908-AD82BDC94ADE}" destId="{07920BF6-8FC2-49BB-971B-D361ABB06A08}" srcOrd="0" destOrd="0" presId="urn:microsoft.com/office/officeart/2005/8/layout/process5"/>
    <dgm:cxn modelId="{D287971D-E2EA-4402-82C3-C1ABB67AA529}" type="presOf" srcId="{BB48611E-3497-4B92-B9EB-9558A90202C4}" destId="{F4B483A2-1764-498B-8498-1EBDCEF24948}" srcOrd="0" destOrd="0" presId="urn:microsoft.com/office/officeart/2005/8/layout/process5"/>
    <dgm:cxn modelId="{99056DE1-E9E1-41F2-9430-A292C223C5F0}" type="presOf" srcId="{F3D2CDE2-3397-4F8F-B7D5-767EEF302C56}" destId="{9857C44D-40E4-404A-9D16-D4F18A96B9E0}" srcOrd="0" destOrd="0" presId="urn:microsoft.com/office/officeart/2005/8/layout/process5"/>
    <dgm:cxn modelId="{ABAD22ED-7624-4F71-A221-326981DA62C1}" srcId="{48F4DA94-C745-409A-B627-303C2F5CCCDC}" destId="{C54AB5B4-40CC-4BA6-8922-E48AD1CA0CF9}" srcOrd="2" destOrd="0" parTransId="{CFCB50F8-D5E6-4B23-9806-531EB726E189}" sibTransId="{053F7A95-6619-4669-8908-AD82BDC94ADE}"/>
    <dgm:cxn modelId="{DD1782E5-1019-4FAA-81C6-AED53DC3BFAF}" type="presOf" srcId="{F3D2CDE2-3397-4F8F-B7D5-767EEF302C56}" destId="{C270A8FE-04E2-4FCF-B457-688F179FE492}" srcOrd="1" destOrd="0" presId="urn:microsoft.com/office/officeart/2005/8/layout/process5"/>
    <dgm:cxn modelId="{0CAFA47E-A1ED-463F-8B57-5904D8A85946}" type="presOf" srcId="{539EC3BE-9D0A-488A-B757-F779A977DFB7}" destId="{3812D263-DEC1-46E2-92F5-22CEAEE31C00}" srcOrd="0" destOrd="0" presId="urn:microsoft.com/office/officeart/2005/8/layout/process5"/>
    <dgm:cxn modelId="{DF57B45B-AB24-45B4-BEBB-ADC84BEAE726}" type="presOf" srcId="{E37332E3-3E3B-434E-A1BE-6D2537DE5F49}" destId="{339CFBE0-085C-4E55-99F0-E2476BCB61A9}" srcOrd="0" destOrd="0" presId="urn:microsoft.com/office/officeart/2005/8/layout/process5"/>
    <dgm:cxn modelId="{58FFCEF3-2662-4B8B-A9E5-56880FE4310F}" srcId="{48F4DA94-C745-409A-B627-303C2F5CCCDC}" destId="{BB48611E-3497-4B92-B9EB-9558A90202C4}" srcOrd="0" destOrd="0" parTransId="{B31B0380-EBD6-4859-BF82-D3C8CF5B9CEA}" sibTransId="{A202AD4A-382E-4D2D-9679-813E2BBB84B2}"/>
    <dgm:cxn modelId="{56062FB0-D6F8-40DC-AC08-6F171C81D531}" type="presOf" srcId="{053F7A95-6619-4669-8908-AD82BDC94ADE}" destId="{2B4B945E-06EB-402E-8193-BBED25C558B6}" srcOrd="1" destOrd="0" presId="urn:microsoft.com/office/officeart/2005/8/layout/process5"/>
    <dgm:cxn modelId="{34CC3B28-8C4B-4F6B-8532-328748A392F1}" type="presOf" srcId="{C54AB5B4-40CC-4BA6-8922-E48AD1CA0CF9}" destId="{081AF8CF-6F76-40E3-980D-6EB7BB8D1304}" srcOrd="0" destOrd="0" presId="urn:microsoft.com/office/officeart/2005/8/layout/process5"/>
    <dgm:cxn modelId="{C56581D3-1708-4F69-AED2-1AF6ABD4744C}" srcId="{48F4DA94-C745-409A-B627-303C2F5CCCDC}" destId="{539EC3BE-9D0A-488A-B757-F779A977DFB7}" srcOrd="3" destOrd="0" parTransId="{B713EEBA-44D6-4CE8-A102-7BECCCFDED2D}" sibTransId="{E37332E3-3E3B-434E-A1BE-6D2537DE5F49}"/>
    <dgm:cxn modelId="{0F03E423-CA8B-4ACB-BAED-6FCBF03AC47D}" srcId="{48F4DA94-C745-409A-B627-303C2F5CCCDC}" destId="{E6763B89-381D-4847-B98B-CC5000999223}" srcOrd="4" destOrd="0" parTransId="{A1FA865D-6D37-422B-A34C-B0F45D69285D}" sibTransId="{A7FCD51B-FC4E-403E-8737-6F974AF70DE3}"/>
    <dgm:cxn modelId="{C2867B84-ED34-4F18-AB5D-065463A704B3}" type="presOf" srcId="{E37332E3-3E3B-434E-A1BE-6D2537DE5F49}" destId="{845620C2-1A08-401E-B95B-E34125547523}" srcOrd="1" destOrd="0" presId="urn:microsoft.com/office/officeart/2005/8/layout/process5"/>
    <dgm:cxn modelId="{BE00F8C9-0D70-467A-AFDC-361F70253D76}" srcId="{48F4DA94-C745-409A-B627-303C2F5CCCDC}" destId="{8D66D6EC-3F50-438C-BE36-319C1CBA13E0}" srcOrd="1" destOrd="0" parTransId="{E5645DC1-0F05-498C-AE06-D961EB511B38}" sibTransId="{F3D2CDE2-3397-4F8F-B7D5-767EEF302C56}"/>
    <dgm:cxn modelId="{D2C3D1EC-E369-48FD-A058-CE05F76557D7}" type="presOf" srcId="{A202AD4A-382E-4D2D-9679-813E2BBB84B2}" destId="{D50BCBED-EBE0-42EC-B9C0-2CEF856E7516}" srcOrd="1" destOrd="0" presId="urn:microsoft.com/office/officeart/2005/8/layout/process5"/>
    <dgm:cxn modelId="{67159F94-AF1C-4542-9F5D-3F5E8334DC69}" type="presOf" srcId="{A202AD4A-382E-4D2D-9679-813E2BBB84B2}" destId="{F499AF79-4297-4748-8348-4DF84C2DEDF7}" srcOrd="0" destOrd="0" presId="urn:microsoft.com/office/officeart/2005/8/layout/process5"/>
    <dgm:cxn modelId="{AA804754-3F6C-441C-91B7-AD57A144624B}" type="presOf" srcId="{48F4DA94-C745-409A-B627-303C2F5CCCDC}" destId="{4CF18E4A-C899-41D8-B008-036C91569BAB}" srcOrd="0" destOrd="0" presId="urn:microsoft.com/office/officeart/2005/8/layout/process5"/>
    <dgm:cxn modelId="{A169430B-03C8-4049-9431-3B9DCEBFD79D}" type="presOf" srcId="{8D66D6EC-3F50-438C-BE36-319C1CBA13E0}" destId="{805E2BC9-8AD6-44B5-945A-05103A03D13A}" srcOrd="0" destOrd="0" presId="urn:microsoft.com/office/officeart/2005/8/layout/process5"/>
    <dgm:cxn modelId="{9E02EBB9-8AE4-479D-8901-B524C5DA01B5}" type="presParOf" srcId="{4CF18E4A-C899-41D8-B008-036C91569BAB}" destId="{F4B483A2-1764-498B-8498-1EBDCEF24948}" srcOrd="0" destOrd="0" presId="urn:microsoft.com/office/officeart/2005/8/layout/process5"/>
    <dgm:cxn modelId="{4A80BDEA-A5A5-46B7-802B-A877A974BD9B}" type="presParOf" srcId="{4CF18E4A-C899-41D8-B008-036C91569BAB}" destId="{F499AF79-4297-4748-8348-4DF84C2DEDF7}" srcOrd="1" destOrd="0" presId="urn:microsoft.com/office/officeart/2005/8/layout/process5"/>
    <dgm:cxn modelId="{FE8AF331-8237-498F-B5A3-4B961DFF7ABD}" type="presParOf" srcId="{F499AF79-4297-4748-8348-4DF84C2DEDF7}" destId="{D50BCBED-EBE0-42EC-B9C0-2CEF856E7516}" srcOrd="0" destOrd="0" presId="urn:microsoft.com/office/officeart/2005/8/layout/process5"/>
    <dgm:cxn modelId="{1E50DE16-9A90-4649-88F3-FB3FB8863CCF}" type="presParOf" srcId="{4CF18E4A-C899-41D8-B008-036C91569BAB}" destId="{805E2BC9-8AD6-44B5-945A-05103A03D13A}" srcOrd="2" destOrd="0" presId="urn:microsoft.com/office/officeart/2005/8/layout/process5"/>
    <dgm:cxn modelId="{A314472D-4F56-4C26-A072-F031E3156628}" type="presParOf" srcId="{4CF18E4A-C899-41D8-B008-036C91569BAB}" destId="{9857C44D-40E4-404A-9D16-D4F18A96B9E0}" srcOrd="3" destOrd="0" presId="urn:microsoft.com/office/officeart/2005/8/layout/process5"/>
    <dgm:cxn modelId="{238C569F-251F-4086-A90B-54EF00A08B53}" type="presParOf" srcId="{9857C44D-40E4-404A-9D16-D4F18A96B9E0}" destId="{C270A8FE-04E2-4FCF-B457-688F179FE492}" srcOrd="0" destOrd="0" presId="urn:microsoft.com/office/officeart/2005/8/layout/process5"/>
    <dgm:cxn modelId="{CB4A7D74-D113-4DBE-A371-AD66B3E44236}" type="presParOf" srcId="{4CF18E4A-C899-41D8-B008-036C91569BAB}" destId="{081AF8CF-6F76-40E3-980D-6EB7BB8D1304}" srcOrd="4" destOrd="0" presId="urn:microsoft.com/office/officeart/2005/8/layout/process5"/>
    <dgm:cxn modelId="{EF121F1D-B00F-4B39-9839-318A81B41089}" type="presParOf" srcId="{4CF18E4A-C899-41D8-B008-036C91569BAB}" destId="{07920BF6-8FC2-49BB-971B-D361ABB06A08}" srcOrd="5" destOrd="0" presId="urn:microsoft.com/office/officeart/2005/8/layout/process5"/>
    <dgm:cxn modelId="{0BEC245B-91D9-4C21-B568-057BACB9DFE0}" type="presParOf" srcId="{07920BF6-8FC2-49BB-971B-D361ABB06A08}" destId="{2B4B945E-06EB-402E-8193-BBED25C558B6}" srcOrd="0" destOrd="0" presId="urn:microsoft.com/office/officeart/2005/8/layout/process5"/>
    <dgm:cxn modelId="{32419C19-7C29-4813-ADA7-7F65C291CC1A}" type="presParOf" srcId="{4CF18E4A-C899-41D8-B008-036C91569BAB}" destId="{3812D263-DEC1-46E2-92F5-22CEAEE31C00}" srcOrd="6" destOrd="0" presId="urn:microsoft.com/office/officeart/2005/8/layout/process5"/>
    <dgm:cxn modelId="{EB7C2FB1-2B28-4498-8140-744F153EA008}" type="presParOf" srcId="{4CF18E4A-C899-41D8-B008-036C91569BAB}" destId="{339CFBE0-085C-4E55-99F0-E2476BCB61A9}" srcOrd="7" destOrd="0" presId="urn:microsoft.com/office/officeart/2005/8/layout/process5"/>
    <dgm:cxn modelId="{444E2C75-C010-4659-9297-730BD0FD3758}" type="presParOf" srcId="{339CFBE0-085C-4E55-99F0-E2476BCB61A9}" destId="{845620C2-1A08-401E-B95B-E34125547523}" srcOrd="0" destOrd="0" presId="urn:microsoft.com/office/officeart/2005/8/layout/process5"/>
    <dgm:cxn modelId="{55DED79F-0C6A-4326-AB6A-77F981F3A1CC}" type="presParOf" srcId="{4CF18E4A-C899-41D8-B008-036C91569BAB}" destId="{A15FA482-13CA-4615-BDD9-E763C2AA75CC}"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71A77F-D681-49D1-8646-2C35319A1277}"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es-MX"/>
        </a:p>
      </dgm:t>
    </dgm:pt>
    <dgm:pt modelId="{60EB1983-7336-4105-8A1A-6F8ED8645218}">
      <dgm:prSet phldrT="[Texto]" custT="1"/>
      <dgm:spPr/>
      <dgm:t>
        <a:bodyPr/>
        <a:lstStyle/>
        <a:p>
          <a:r>
            <a:rPr lang="es-MX" sz="3200" b="1" dirty="0" smtClean="0"/>
            <a:t>Preparación para las evaluaciones</a:t>
          </a:r>
        </a:p>
        <a:p>
          <a:r>
            <a:rPr lang="es-MX" sz="3200" b="1" dirty="0" smtClean="0"/>
            <a:t>Especialmente para la de permanencia</a:t>
          </a:r>
          <a:endParaRPr lang="es-MX" sz="3200" b="1" dirty="0"/>
        </a:p>
      </dgm:t>
    </dgm:pt>
    <dgm:pt modelId="{6DB129C5-C3D4-423B-A47F-3EECAB56CB6F}" type="parTrans" cxnId="{81474A19-4CD2-48A9-88B4-8053613BB901}">
      <dgm:prSet/>
      <dgm:spPr/>
      <dgm:t>
        <a:bodyPr/>
        <a:lstStyle/>
        <a:p>
          <a:endParaRPr lang="es-MX"/>
        </a:p>
      </dgm:t>
    </dgm:pt>
    <dgm:pt modelId="{0967CB96-F8A5-4D67-805A-908DC22A92C2}" type="sibTrans" cxnId="{81474A19-4CD2-48A9-88B4-8053613BB901}">
      <dgm:prSet/>
      <dgm:spPr/>
      <dgm:t>
        <a:bodyPr/>
        <a:lstStyle/>
        <a:p>
          <a:endParaRPr lang="es-MX"/>
        </a:p>
      </dgm:t>
    </dgm:pt>
    <dgm:pt modelId="{34DD948F-A11F-48B3-A2C3-215518A20949}">
      <dgm:prSet phldrT="[Texto]" custT="1"/>
      <dgm:spPr/>
      <dgm:t>
        <a:bodyPr/>
        <a:lstStyle/>
        <a:p>
          <a:r>
            <a:rPr lang="es-MX" sz="2800" dirty="0" smtClean="0"/>
            <a:t>Establecer una plataforma y una campaña de comunicación para ofrecer recursos y materiales en línea, guías de estudio y bibliografías, </a:t>
          </a:r>
        </a:p>
        <a:p>
          <a:r>
            <a:rPr lang="es-MX" sz="2800" dirty="0" smtClean="0"/>
            <a:t>para el 20 de mayo</a:t>
          </a:r>
        </a:p>
        <a:p>
          <a:r>
            <a:rPr lang="es-MX" sz="2800" dirty="0" smtClean="0"/>
            <a:t>Cursos en línea autodidactas sin tutoría </a:t>
          </a:r>
        </a:p>
        <a:p>
          <a:r>
            <a:rPr lang="es-MX" sz="2800" dirty="0" smtClean="0"/>
            <a:t>15 de julio </a:t>
          </a:r>
          <a:endParaRPr lang="es-MX" sz="2800" dirty="0"/>
        </a:p>
      </dgm:t>
    </dgm:pt>
    <dgm:pt modelId="{7BE0DB95-25AF-414E-BF34-95A26E73EE46}" type="parTrans" cxnId="{98DC7C2C-53A1-43E8-80D2-B598DE8A9056}">
      <dgm:prSet/>
      <dgm:spPr/>
      <dgm:t>
        <a:bodyPr/>
        <a:lstStyle/>
        <a:p>
          <a:endParaRPr lang="es-MX"/>
        </a:p>
      </dgm:t>
    </dgm:pt>
    <dgm:pt modelId="{4674D4F3-B11A-4BB7-854B-3E31D9FE0D71}" type="sibTrans" cxnId="{98DC7C2C-53A1-43E8-80D2-B598DE8A9056}">
      <dgm:prSet/>
      <dgm:spPr/>
      <dgm:t>
        <a:bodyPr/>
        <a:lstStyle/>
        <a:p>
          <a:endParaRPr lang="es-MX"/>
        </a:p>
      </dgm:t>
    </dgm:pt>
    <dgm:pt modelId="{9A7B7204-A1DE-43D3-98A8-38F2D32270A3}" type="pres">
      <dgm:prSet presAssocID="{8671A77F-D681-49D1-8646-2C35319A1277}" presName="theList" presStyleCnt="0">
        <dgm:presLayoutVars>
          <dgm:dir/>
          <dgm:animLvl val="lvl"/>
          <dgm:resizeHandles val="exact"/>
        </dgm:presLayoutVars>
      </dgm:prSet>
      <dgm:spPr/>
      <dgm:t>
        <a:bodyPr/>
        <a:lstStyle/>
        <a:p>
          <a:endParaRPr lang="es-MX"/>
        </a:p>
      </dgm:t>
    </dgm:pt>
    <dgm:pt modelId="{8864A4BF-A1BD-41F0-AFB6-9294D4EB42D3}" type="pres">
      <dgm:prSet presAssocID="{60EB1983-7336-4105-8A1A-6F8ED8645218}" presName="compNode" presStyleCnt="0"/>
      <dgm:spPr/>
    </dgm:pt>
    <dgm:pt modelId="{94935101-96ED-4FB0-BF10-3B95AA06DC06}" type="pres">
      <dgm:prSet presAssocID="{60EB1983-7336-4105-8A1A-6F8ED8645218}" presName="aNode" presStyleLbl="bgShp" presStyleIdx="0" presStyleCnt="1" custLinFactNeighborY="282"/>
      <dgm:spPr/>
      <dgm:t>
        <a:bodyPr/>
        <a:lstStyle/>
        <a:p>
          <a:endParaRPr lang="es-MX"/>
        </a:p>
      </dgm:t>
    </dgm:pt>
    <dgm:pt modelId="{8F9CB380-7C0A-4F01-9790-7674A46A0571}" type="pres">
      <dgm:prSet presAssocID="{60EB1983-7336-4105-8A1A-6F8ED8645218}" presName="textNode" presStyleLbl="bgShp" presStyleIdx="0" presStyleCnt="1"/>
      <dgm:spPr/>
      <dgm:t>
        <a:bodyPr/>
        <a:lstStyle/>
        <a:p>
          <a:endParaRPr lang="es-MX"/>
        </a:p>
      </dgm:t>
    </dgm:pt>
    <dgm:pt modelId="{5C681287-5CF1-4C60-B60B-23FC86170849}" type="pres">
      <dgm:prSet presAssocID="{60EB1983-7336-4105-8A1A-6F8ED8645218}" presName="compChildNode" presStyleCnt="0"/>
      <dgm:spPr/>
    </dgm:pt>
    <dgm:pt modelId="{50E284D9-B909-4F76-9E9B-A0AD5E2846F5}" type="pres">
      <dgm:prSet presAssocID="{60EB1983-7336-4105-8A1A-6F8ED8645218}" presName="theInnerList" presStyleCnt="0"/>
      <dgm:spPr/>
    </dgm:pt>
    <dgm:pt modelId="{F82B9677-4326-47E1-BA40-DC224676B3F0}" type="pres">
      <dgm:prSet presAssocID="{34DD948F-A11F-48B3-A2C3-215518A20949}" presName="childNode" presStyleLbl="node1" presStyleIdx="0" presStyleCnt="1" custScaleX="102093" custScaleY="106304" custLinFactNeighborX="1446">
        <dgm:presLayoutVars>
          <dgm:bulletEnabled val="1"/>
        </dgm:presLayoutVars>
      </dgm:prSet>
      <dgm:spPr/>
      <dgm:t>
        <a:bodyPr/>
        <a:lstStyle/>
        <a:p>
          <a:endParaRPr lang="es-MX"/>
        </a:p>
      </dgm:t>
    </dgm:pt>
  </dgm:ptLst>
  <dgm:cxnLst>
    <dgm:cxn modelId="{34159693-5D7D-4746-9020-8DA3BD8CFCCE}" type="presOf" srcId="{60EB1983-7336-4105-8A1A-6F8ED8645218}" destId="{8F9CB380-7C0A-4F01-9790-7674A46A0571}" srcOrd="1" destOrd="0" presId="urn:microsoft.com/office/officeart/2005/8/layout/lProcess2"/>
    <dgm:cxn modelId="{9DB76F45-F4CE-4342-971A-1C97BA22EDE0}" type="presOf" srcId="{8671A77F-D681-49D1-8646-2C35319A1277}" destId="{9A7B7204-A1DE-43D3-98A8-38F2D32270A3}" srcOrd="0" destOrd="0" presId="urn:microsoft.com/office/officeart/2005/8/layout/lProcess2"/>
    <dgm:cxn modelId="{81474A19-4CD2-48A9-88B4-8053613BB901}" srcId="{8671A77F-D681-49D1-8646-2C35319A1277}" destId="{60EB1983-7336-4105-8A1A-6F8ED8645218}" srcOrd="0" destOrd="0" parTransId="{6DB129C5-C3D4-423B-A47F-3EECAB56CB6F}" sibTransId="{0967CB96-F8A5-4D67-805A-908DC22A92C2}"/>
    <dgm:cxn modelId="{EBD92BA6-10E0-465E-82D6-8ECE3CDDB701}" type="presOf" srcId="{60EB1983-7336-4105-8A1A-6F8ED8645218}" destId="{94935101-96ED-4FB0-BF10-3B95AA06DC06}" srcOrd="0" destOrd="0" presId="urn:microsoft.com/office/officeart/2005/8/layout/lProcess2"/>
    <dgm:cxn modelId="{98DC7C2C-53A1-43E8-80D2-B598DE8A9056}" srcId="{60EB1983-7336-4105-8A1A-6F8ED8645218}" destId="{34DD948F-A11F-48B3-A2C3-215518A20949}" srcOrd="0" destOrd="0" parTransId="{7BE0DB95-25AF-414E-BF34-95A26E73EE46}" sibTransId="{4674D4F3-B11A-4BB7-854B-3E31D9FE0D71}"/>
    <dgm:cxn modelId="{6A42BF34-62B6-4E80-9B0B-CEC28269AE7E}" type="presOf" srcId="{34DD948F-A11F-48B3-A2C3-215518A20949}" destId="{F82B9677-4326-47E1-BA40-DC224676B3F0}" srcOrd="0" destOrd="0" presId="urn:microsoft.com/office/officeart/2005/8/layout/lProcess2"/>
    <dgm:cxn modelId="{FB2F59A6-2FF6-474A-A13C-ADDA499FE4E9}" type="presParOf" srcId="{9A7B7204-A1DE-43D3-98A8-38F2D32270A3}" destId="{8864A4BF-A1BD-41F0-AFB6-9294D4EB42D3}" srcOrd="0" destOrd="0" presId="urn:microsoft.com/office/officeart/2005/8/layout/lProcess2"/>
    <dgm:cxn modelId="{074DEF10-D46B-42D7-A580-6DD4F9D295DB}" type="presParOf" srcId="{8864A4BF-A1BD-41F0-AFB6-9294D4EB42D3}" destId="{94935101-96ED-4FB0-BF10-3B95AA06DC06}" srcOrd="0" destOrd="0" presId="urn:microsoft.com/office/officeart/2005/8/layout/lProcess2"/>
    <dgm:cxn modelId="{AA3817AB-6EC1-4FEA-B513-9FDF3CDF6B17}" type="presParOf" srcId="{8864A4BF-A1BD-41F0-AFB6-9294D4EB42D3}" destId="{8F9CB380-7C0A-4F01-9790-7674A46A0571}" srcOrd="1" destOrd="0" presId="urn:microsoft.com/office/officeart/2005/8/layout/lProcess2"/>
    <dgm:cxn modelId="{9A88E888-D181-4174-AE4C-F5A5A3538CFB}" type="presParOf" srcId="{8864A4BF-A1BD-41F0-AFB6-9294D4EB42D3}" destId="{5C681287-5CF1-4C60-B60B-23FC86170849}" srcOrd="2" destOrd="0" presId="urn:microsoft.com/office/officeart/2005/8/layout/lProcess2"/>
    <dgm:cxn modelId="{95831A89-A309-441A-B63A-B078FF910476}" type="presParOf" srcId="{5C681287-5CF1-4C60-B60B-23FC86170849}" destId="{50E284D9-B909-4F76-9E9B-A0AD5E2846F5}" srcOrd="0" destOrd="0" presId="urn:microsoft.com/office/officeart/2005/8/layout/lProcess2"/>
    <dgm:cxn modelId="{E4888CE7-AFBD-49C1-83AD-D159982DCE2E}" type="presParOf" srcId="{50E284D9-B909-4F76-9E9B-A0AD5E2846F5}" destId="{F82B9677-4326-47E1-BA40-DC224676B3F0}"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71A77F-D681-49D1-8646-2C35319A1277}"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es-MX"/>
        </a:p>
      </dgm:t>
    </dgm:pt>
    <dgm:pt modelId="{60EB1983-7336-4105-8A1A-6F8ED8645218}">
      <dgm:prSet phldrT="[Texto]" custT="1"/>
      <dgm:spPr/>
      <dgm:t>
        <a:bodyPr/>
        <a:lstStyle/>
        <a:p>
          <a:r>
            <a:rPr lang="es-MX" sz="3200" b="1" dirty="0" smtClean="0"/>
            <a:t>0. Responsabilidad Profesional</a:t>
          </a:r>
          <a:endParaRPr lang="es-MX" sz="3200" b="1" dirty="0"/>
        </a:p>
      </dgm:t>
    </dgm:pt>
    <dgm:pt modelId="{6DB129C5-C3D4-423B-A47F-3EECAB56CB6F}" type="parTrans" cxnId="{81474A19-4CD2-48A9-88B4-8053613BB901}">
      <dgm:prSet/>
      <dgm:spPr/>
      <dgm:t>
        <a:bodyPr/>
        <a:lstStyle/>
        <a:p>
          <a:endParaRPr lang="es-MX"/>
        </a:p>
      </dgm:t>
    </dgm:pt>
    <dgm:pt modelId="{0967CB96-F8A5-4D67-805A-908DC22A92C2}" type="sibTrans" cxnId="{81474A19-4CD2-48A9-88B4-8053613BB901}">
      <dgm:prSet/>
      <dgm:spPr/>
      <dgm:t>
        <a:bodyPr/>
        <a:lstStyle/>
        <a:p>
          <a:endParaRPr lang="es-MX"/>
        </a:p>
      </dgm:t>
    </dgm:pt>
    <dgm:pt modelId="{34DD948F-A11F-48B3-A2C3-215518A20949}">
      <dgm:prSet phldrT="[Texto]" custT="1"/>
      <dgm:spPr/>
      <dgm:t>
        <a:bodyPr/>
        <a:lstStyle/>
        <a:p>
          <a:r>
            <a:rPr lang="es-MX" sz="3600" dirty="0" smtClean="0"/>
            <a:t>Informe del director con registros de normalidad mínima y los aspectos de responsabilidad profesional. </a:t>
          </a:r>
          <a:endParaRPr lang="es-MX" sz="3600" dirty="0"/>
        </a:p>
      </dgm:t>
    </dgm:pt>
    <dgm:pt modelId="{7BE0DB95-25AF-414E-BF34-95A26E73EE46}" type="parTrans" cxnId="{98DC7C2C-53A1-43E8-80D2-B598DE8A9056}">
      <dgm:prSet/>
      <dgm:spPr/>
      <dgm:t>
        <a:bodyPr/>
        <a:lstStyle/>
        <a:p>
          <a:endParaRPr lang="es-MX"/>
        </a:p>
      </dgm:t>
    </dgm:pt>
    <dgm:pt modelId="{4674D4F3-B11A-4BB7-854B-3E31D9FE0D71}" type="sibTrans" cxnId="{98DC7C2C-53A1-43E8-80D2-B598DE8A9056}">
      <dgm:prSet/>
      <dgm:spPr/>
      <dgm:t>
        <a:bodyPr/>
        <a:lstStyle/>
        <a:p>
          <a:endParaRPr lang="es-MX"/>
        </a:p>
      </dgm:t>
    </dgm:pt>
    <dgm:pt modelId="{9A7B7204-A1DE-43D3-98A8-38F2D32270A3}" type="pres">
      <dgm:prSet presAssocID="{8671A77F-D681-49D1-8646-2C35319A1277}" presName="theList" presStyleCnt="0">
        <dgm:presLayoutVars>
          <dgm:dir/>
          <dgm:animLvl val="lvl"/>
          <dgm:resizeHandles val="exact"/>
        </dgm:presLayoutVars>
      </dgm:prSet>
      <dgm:spPr/>
      <dgm:t>
        <a:bodyPr/>
        <a:lstStyle/>
        <a:p>
          <a:endParaRPr lang="es-MX"/>
        </a:p>
      </dgm:t>
    </dgm:pt>
    <dgm:pt modelId="{8864A4BF-A1BD-41F0-AFB6-9294D4EB42D3}" type="pres">
      <dgm:prSet presAssocID="{60EB1983-7336-4105-8A1A-6F8ED8645218}" presName="compNode" presStyleCnt="0"/>
      <dgm:spPr/>
    </dgm:pt>
    <dgm:pt modelId="{94935101-96ED-4FB0-BF10-3B95AA06DC06}" type="pres">
      <dgm:prSet presAssocID="{60EB1983-7336-4105-8A1A-6F8ED8645218}" presName="aNode" presStyleLbl="bgShp" presStyleIdx="0" presStyleCnt="1" custLinFactNeighborY="282"/>
      <dgm:spPr/>
      <dgm:t>
        <a:bodyPr/>
        <a:lstStyle/>
        <a:p>
          <a:endParaRPr lang="es-MX"/>
        </a:p>
      </dgm:t>
    </dgm:pt>
    <dgm:pt modelId="{8F9CB380-7C0A-4F01-9790-7674A46A0571}" type="pres">
      <dgm:prSet presAssocID="{60EB1983-7336-4105-8A1A-6F8ED8645218}" presName="textNode" presStyleLbl="bgShp" presStyleIdx="0" presStyleCnt="1"/>
      <dgm:spPr/>
      <dgm:t>
        <a:bodyPr/>
        <a:lstStyle/>
        <a:p>
          <a:endParaRPr lang="es-MX"/>
        </a:p>
      </dgm:t>
    </dgm:pt>
    <dgm:pt modelId="{5C681287-5CF1-4C60-B60B-23FC86170849}" type="pres">
      <dgm:prSet presAssocID="{60EB1983-7336-4105-8A1A-6F8ED8645218}" presName="compChildNode" presStyleCnt="0"/>
      <dgm:spPr/>
    </dgm:pt>
    <dgm:pt modelId="{50E284D9-B909-4F76-9E9B-A0AD5E2846F5}" type="pres">
      <dgm:prSet presAssocID="{60EB1983-7336-4105-8A1A-6F8ED8645218}" presName="theInnerList" presStyleCnt="0"/>
      <dgm:spPr/>
    </dgm:pt>
    <dgm:pt modelId="{F82B9677-4326-47E1-BA40-DC224676B3F0}" type="pres">
      <dgm:prSet presAssocID="{34DD948F-A11F-48B3-A2C3-215518A20949}" presName="childNode" presStyleLbl="node1" presStyleIdx="0" presStyleCnt="1" custScaleY="116497">
        <dgm:presLayoutVars>
          <dgm:bulletEnabled val="1"/>
        </dgm:presLayoutVars>
      </dgm:prSet>
      <dgm:spPr/>
      <dgm:t>
        <a:bodyPr/>
        <a:lstStyle/>
        <a:p>
          <a:endParaRPr lang="es-MX"/>
        </a:p>
      </dgm:t>
    </dgm:pt>
  </dgm:ptLst>
  <dgm:cxnLst>
    <dgm:cxn modelId="{C09B343C-DF03-48E7-B4D4-B6351EAED193}" type="presOf" srcId="{60EB1983-7336-4105-8A1A-6F8ED8645218}" destId="{94935101-96ED-4FB0-BF10-3B95AA06DC06}" srcOrd="0" destOrd="0" presId="urn:microsoft.com/office/officeart/2005/8/layout/lProcess2"/>
    <dgm:cxn modelId="{81474A19-4CD2-48A9-88B4-8053613BB901}" srcId="{8671A77F-D681-49D1-8646-2C35319A1277}" destId="{60EB1983-7336-4105-8A1A-6F8ED8645218}" srcOrd="0" destOrd="0" parTransId="{6DB129C5-C3D4-423B-A47F-3EECAB56CB6F}" sibTransId="{0967CB96-F8A5-4D67-805A-908DC22A92C2}"/>
    <dgm:cxn modelId="{98DC7C2C-53A1-43E8-80D2-B598DE8A9056}" srcId="{60EB1983-7336-4105-8A1A-6F8ED8645218}" destId="{34DD948F-A11F-48B3-A2C3-215518A20949}" srcOrd="0" destOrd="0" parTransId="{7BE0DB95-25AF-414E-BF34-95A26E73EE46}" sibTransId="{4674D4F3-B11A-4BB7-854B-3E31D9FE0D71}"/>
    <dgm:cxn modelId="{6ADA3DD4-5D9C-4E6C-8350-6EFB306E9635}" type="presOf" srcId="{60EB1983-7336-4105-8A1A-6F8ED8645218}" destId="{8F9CB380-7C0A-4F01-9790-7674A46A0571}" srcOrd="1" destOrd="0" presId="urn:microsoft.com/office/officeart/2005/8/layout/lProcess2"/>
    <dgm:cxn modelId="{1781B79E-1816-4D1C-B564-699087EE4E65}" type="presOf" srcId="{8671A77F-D681-49D1-8646-2C35319A1277}" destId="{9A7B7204-A1DE-43D3-98A8-38F2D32270A3}" srcOrd="0" destOrd="0" presId="urn:microsoft.com/office/officeart/2005/8/layout/lProcess2"/>
    <dgm:cxn modelId="{D035C75B-F4C3-43ED-9CA4-030C2BDC8210}" type="presOf" srcId="{34DD948F-A11F-48B3-A2C3-215518A20949}" destId="{F82B9677-4326-47E1-BA40-DC224676B3F0}" srcOrd="0" destOrd="0" presId="urn:microsoft.com/office/officeart/2005/8/layout/lProcess2"/>
    <dgm:cxn modelId="{94CB9460-AFA5-4B4C-89D2-B52CFA115BCC}" type="presParOf" srcId="{9A7B7204-A1DE-43D3-98A8-38F2D32270A3}" destId="{8864A4BF-A1BD-41F0-AFB6-9294D4EB42D3}" srcOrd="0" destOrd="0" presId="urn:microsoft.com/office/officeart/2005/8/layout/lProcess2"/>
    <dgm:cxn modelId="{98DC2A9A-7638-43BF-B304-90D14EFB0AA9}" type="presParOf" srcId="{8864A4BF-A1BD-41F0-AFB6-9294D4EB42D3}" destId="{94935101-96ED-4FB0-BF10-3B95AA06DC06}" srcOrd="0" destOrd="0" presId="urn:microsoft.com/office/officeart/2005/8/layout/lProcess2"/>
    <dgm:cxn modelId="{0549C181-0985-4146-8505-68BC7688606A}" type="presParOf" srcId="{8864A4BF-A1BD-41F0-AFB6-9294D4EB42D3}" destId="{8F9CB380-7C0A-4F01-9790-7674A46A0571}" srcOrd="1" destOrd="0" presId="urn:microsoft.com/office/officeart/2005/8/layout/lProcess2"/>
    <dgm:cxn modelId="{80878CB7-EF50-4F0F-99D2-DFCAA897160B}" type="presParOf" srcId="{8864A4BF-A1BD-41F0-AFB6-9294D4EB42D3}" destId="{5C681287-5CF1-4C60-B60B-23FC86170849}" srcOrd="2" destOrd="0" presId="urn:microsoft.com/office/officeart/2005/8/layout/lProcess2"/>
    <dgm:cxn modelId="{ED63BE09-3C6C-4095-81E4-C715C3404582}" type="presParOf" srcId="{5C681287-5CF1-4C60-B60B-23FC86170849}" destId="{50E284D9-B909-4F76-9E9B-A0AD5E2846F5}" srcOrd="0" destOrd="0" presId="urn:microsoft.com/office/officeart/2005/8/layout/lProcess2"/>
    <dgm:cxn modelId="{E1030FE1-5887-4525-B427-76179EC3AC02}" type="presParOf" srcId="{50E284D9-B909-4F76-9E9B-A0AD5E2846F5}" destId="{F82B9677-4326-47E1-BA40-DC224676B3F0}"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671A77F-D681-49D1-8646-2C35319A1277}"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es-MX"/>
        </a:p>
      </dgm:t>
    </dgm:pt>
    <dgm:pt modelId="{5E9C802B-65C1-4117-9BF0-0138F1389BA0}">
      <dgm:prSet phldrT="[Texto]" custT="1"/>
      <dgm:spPr/>
      <dgm:t>
        <a:bodyPr/>
        <a:lstStyle/>
        <a:p>
          <a:r>
            <a:rPr lang="es-MX" sz="3200" b="1" dirty="0" smtClean="0">
              <a:latin typeface="Georgia" panose="02040502050405020303" pitchFamily="18" charset="0"/>
            </a:rPr>
            <a:t>1. Expediente de evidencias de desempeño de la práctica docente</a:t>
          </a:r>
          <a:endParaRPr lang="es-MX" sz="3200" b="1" dirty="0">
            <a:latin typeface="Georgia" panose="02040502050405020303" pitchFamily="18" charset="0"/>
          </a:endParaRPr>
        </a:p>
      </dgm:t>
    </dgm:pt>
    <dgm:pt modelId="{08D65F3C-D91E-4865-8466-5F3252780F55}" type="parTrans" cxnId="{BA3E0C71-D89D-4D43-A460-16C9059C2605}">
      <dgm:prSet/>
      <dgm:spPr/>
      <dgm:t>
        <a:bodyPr/>
        <a:lstStyle/>
        <a:p>
          <a:endParaRPr lang="es-MX"/>
        </a:p>
      </dgm:t>
    </dgm:pt>
    <dgm:pt modelId="{A09D6E0A-CF82-4D51-A328-71B7E38B1ECD}" type="sibTrans" cxnId="{BA3E0C71-D89D-4D43-A460-16C9059C2605}">
      <dgm:prSet/>
      <dgm:spPr/>
      <dgm:t>
        <a:bodyPr/>
        <a:lstStyle/>
        <a:p>
          <a:endParaRPr lang="es-MX"/>
        </a:p>
      </dgm:t>
    </dgm:pt>
    <dgm:pt modelId="{6A81CE1A-8A13-45AF-B1E7-EC3CAE350815}">
      <dgm:prSet phldrT="[Texto]" custT="1"/>
      <dgm:spPr>
        <a:solidFill>
          <a:schemeClr val="accent4">
            <a:lumMod val="75000"/>
          </a:schemeClr>
        </a:solidFill>
      </dgm:spPr>
      <dgm:t>
        <a:bodyPr/>
        <a:lstStyle/>
        <a:p>
          <a:pPr algn="ctr"/>
          <a:r>
            <a:rPr lang="es-MX" sz="2400" dirty="0" smtClean="0">
              <a:latin typeface="Georgia" panose="02040502050405020303" pitchFamily="18" charset="0"/>
            </a:rPr>
            <a:t>Expediente de evidencias de desempeño y de reflexión sobre su práctica de enseñanza:</a:t>
          </a:r>
        </a:p>
        <a:p>
          <a:pPr algn="ctr"/>
          <a:r>
            <a:rPr lang="es-MX" sz="2400" dirty="0" smtClean="0">
              <a:latin typeface="Georgia" panose="02040502050405020303" pitchFamily="18" charset="0"/>
            </a:rPr>
            <a:t>1. Programa del curso</a:t>
          </a:r>
        </a:p>
        <a:p>
          <a:pPr algn="ctr"/>
          <a:r>
            <a:rPr lang="es-MX" sz="2400" dirty="0" smtClean="0">
              <a:latin typeface="Georgia" panose="02040502050405020303" pitchFamily="18" charset="0"/>
            </a:rPr>
            <a:t>2. Documentación de estrategias didácticas</a:t>
          </a:r>
        </a:p>
        <a:p>
          <a:pPr algn="ctr"/>
          <a:r>
            <a:rPr lang="es-MX" sz="2400" dirty="0" smtClean="0">
              <a:latin typeface="Georgia" panose="02040502050405020303" pitchFamily="18" charset="0"/>
            </a:rPr>
            <a:t>3. Trabajos realizados por los alumnos</a:t>
          </a:r>
        </a:p>
        <a:p>
          <a:pPr algn="ctr"/>
          <a:r>
            <a:rPr lang="es-MX" sz="2400" dirty="0" smtClean="0">
              <a:latin typeface="Georgia" panose="02040502050405020303" pitchFamily="18" charset="0"/>
            </a:rPr>
            <a:t>4. Tareas asignadas por el profesor</a:t>
          </a:r>
        </a:p>
        <a:p>
          <a:pPr algn="ctr"/>
          <a:r>
            <a:rPr lang="es-MX" sz="2400" dirty="0" smtClean="0">
              <a:latin typeface="Georgia" panose="02040502050405020303" pitchFamily="18" charset="0"/>
            </a:rPr>
            <a:t>5. </a:t>
          </a:r>
          <a:r>
            <a:rPr lang="es-MX" sz="2400" dirty="0" err="1" smtClean="0">
              <a:latin typeface="Georgia" panose="02040502050405020303" pitchFamily="18" charset="0"/>
            </a:rPr>
            <a:t>Autoreflexión</a:t>
          </a:r>
          <a:r>
            <a:rPr lang="es-MX" sz="2400" dirty="0" smtClean="0">
              <a:latin typeface="Georgia" panose="02040502050405020303" pitchFamily="18" charset="0"/>
            </a:rPr>
            <a:t> sobre su práctica de enseñanza</a:t>
          </a:r>
          <a:endParaRPr lang="es-MX" sz="2400" dirty="0">
            <a:latin typeface="Georgia" panose="02040502050405020303" pitchFamily="18" charset="0"/>
          </a:endParaRPr>
        </a:p>
      </dgm:t>
    </dgm:pt>
    <dgm:pt modelId="{296C516A-989D-4D8C-8A89-FF0EB22724AD}" type="parTrans" cxnId="{E98EC827-B8C4-4AE9-AC00-6C7C595BF58A}">
      <dgm:prSet/>
      <dgm:spPr/>
      <dgm:t>
        <a:bodyPr/>
        <a:lstStyle/>
        <a:p>
          <a:endParaRPr lang="es-MX"/>
        </a:p>
      </dgm:t>
    </dgm:pt>
    <dgm:pt modelId="{205109D7-00C5-4B76-A2ED-3F358634834E}" type="sibTrans" cxnId="{E98EC827-B8C4-4AE9-AC00-6C7C595BF58A}">
      <dgm:prSet/>
      <dgm:spPr/>
      <dgm:t>
        <a:bodyPr/>
        <a:lstStyle/>
        <a:p>
          <a:endParaRPr lang="es-MX"/>
        </a:p>
      </dgm:t>
    </dgm:pt>
    <dgm:pt modelId="{9A7B7204-A1DE-43D3-98A8-38F2D32270A3}" type="pres">
      <dgm:prSet presAssocID="{8671A77F-D681-49D1-8646-2C35319A1277}" presName="theList" presStyleCnt="0">
        <dgm:presLayoutVars>
          <dgm:dir/>
          <dgm:animLvl val="lvl"/>
          <dgm:resizeHandles val="exact"/>
        </dgm:presLayoutVars>
      </dgm:prSet>
      <dgm:spPr/>
      <dgm:t>
        <a:bodyPr/>
        <a:lstStyle/>
        <a:p>
          <a:endParaRPr lang="es-MX"/>
        </a:p>
      </dgm:t>
    </dgm:pt>
    <dgm:pt modelId="{CB532705-3C1D-4C50-BD45-1D5C895AC70F}" type="pres">
      <dgm:prSet presAssocID="{5E9C802B-65C1-4117-9BF0-0138F1389BA0}" presName="compNode" presStyleCnt="0"/>
      <dgm:spPr/>
    </dgm:pt>
    <dgm:pt modelId="{0C925C00-E5A4-4F7E-B27A-7C61E7114D9E}" type="pres">
      <dgm:prSet presAssocID="{5E9C802B-65C1-4117-9BF0-0138F1389BA0}" presName="aNode" presStyleLbl="bgShp" presStyleIdx="0" presStyleCnt="1" custLinFactNeighborY="0"/>
      <dgm:spPr/>
      <dgm:t>
        <a:bodyPr/>
        <a:lstStyle/>
        <a:p>
          <a:endParaRPr lang="es-MX"/>
        </a:p>
      </dgm:t>
    </dgm:pt>
    <dgm:pt modelId="{043A3A82-BC2C-4EAA-97E2-68DF80527F2C}" type="pres">
      <dgm:prSet presAssocID="{5E9C802B-65C1-4117-9BF0-0138F1389BA0}" presName="textNode" presStyleLbl="bgShp" presStyleIdx="0" presStyleCnt="1"/>
      <dgm:spPr/>
      <dgm:t>
        <a:bodyPr/>
        <a:lstStyle/>
        <a:p>
          <a:endParaRPr lang="es-MX"/>
        </a:p>
      </dgm:t>
    </dgm:pt>
    <dgm:pt modelId="{B6A589A0-85C5-4C1B-83F8-D5B554C3B813}" type="pres">
      <dgm:prSet presAssocID="{5E9C802B-65C1-4117-9BF0-0138F1389BA0}" presName="compChildNode" presStyleCnt="0"/>
      <dgm:spPr/>
    </dgm:pt>
    <dgm:pt modelId="{35F2C966-9E10-4E12-A533-12C62696A49B}" type="pres">
      <dgm:prSet presAssocID="{5E9C802B-65C1-4117-9BF0-0138F1389BA0}" presName="theInnerList" presStyleCnt="0"/>
      <dgm:spPr/>
    </dgm:pt>
    <dgm:pt modelId="{FC1CC1B2-C6C2-4835-A138-D8624E488833}" type="pres">
      <dgm:prSet presAssocID="{6A81CE1A-8A13-45AF-B1E7-EC3CAE350815}" presName="childNode" presStyleLbl="node1" presStyleIdx="0" presStyleCnt="1" custScaleY="108498" custLinFactNeighborY="-3059">
        <dgm:presLayoutVars>
          <dgm:bulletEnabled val="1"/>
        </dgm:presLayoutVars>
      </dgm:prSet>
      <dgm:spPr/>
      <dgm:t>
        <a:bodyPr/>
        <a:lstStyle/>
        <a:p>
          <a:endParaRPr lang="es-MX"/>
        </a:p>
      </dgm:t>
    </dgm:pt>
  </dgm:ptLst>
  <dgm:cxnLst>
    <dgm:cxn modelId="{C000E36D-F2E1-4684-805C-BA65F030EA80}" type="presOf" srcId="{5E9C802B-65C1-4117-9BF0-0138F1389BA0}" destId="{0C925C00-E5A4-4F7E-B27A-7C61E7114D9E}" srcOrd="0" destOrd="0" presId="urn:microsoft.com/office/officeart/2005/8/layout/lProcess2"/>
    <dgm:cxn modelId="{851C9473-A666-4E8D-B2F3-E76F694590CB}" type="presOf" srcId="{6A81CE1A-8A13-45AF-B1E7-EC3CAE350815}" destId="{FC1CC1B2-C6C2-4835-A138-D8624E488833}" srcOrd="0" destOrd="0" presId="urn:microsoft.com/office/officeart/2005/8/layout/lProcess2"/>
    <dgm:cxn modelId="{59F8DCCE-39B1-40C6-A539-A077297BC4F4}" type="presOf" srcId="{5E9C802B-65C1-4117-9BF0-0138F1389BA0}" destId="{043A3A82-BC2C-4EAA-97E2-68DF80527F2C}" srcOrd="1" destOrd="0" presId="urn:microsoft.com/office/officeart/2005/8/layout/lProcess2"/>
    <dgm:cxn modelId="{BA3E0C71-D89D-4D43-A460-16C9059C2605}" srcId="{8671A77F-D681-49D1-8646-2C35319A1277}" destId="{5E9C802B-65C1-4117-9BF0-0138F1389BA0}" srcOrd="0" destOrd="0" parTransId="{08D65F3C-D91E-4865-8466-5F3252780F55}" sibTransId="{A09D6E0A-CF82-4D51-A328-71B7E38B1ECD}"/>
    <dgm:cxn modelId="{363B2140-7246-474B-8E1D-01E51173C4E5}" type="presOf" srcId="{8671A77F-D681-49D1-8646-2C35319A1277}" destId="{9A7B7204-A1DE-43D3-98A8-38F2D32270A3}" srcOrd="0" destOrd="0" presId="urn:microsoft.com/office/officeart/2005/8/layout/lProcess2"/>
    <dgm:cxn modelId="{E98EC827-B8C4-4AE9-AC00-6C7C595BF58A}" srcId="{5E9C802B-65C1-4117-9BF0-0138F1389BA0}" destId="{6A81CE1A-8A13-45AF-B1E7-EC3CAE350815}" srcOrd="0" destOrd="0" parTransId="{296C516A-989D-4D8C-8A89-FF0EB22724AD}" sibTransId="{205109D7-00C5-4B76-A2ED-3F358634834E}"/>
    <dgm:cxn modelId="{9D8CFDA8-01C5-4CC8-90C3-4DD72AF025F3}" type="presParOf" srcId="{9A7B7204-A1DE-43D3-98A8-38F2D32270A3}" destId="{CB532705-3C1D-4C50-BD45-1D5C895AC70F}" srcOrd="0" destOrd="0" presId="urn:microsoft.com/office/officeart/2005/8/layout/lProcess2"/>
    <dgm:cxn modelId="{786BEEBF-809B-486E-8B1F-1420499074B6}" type="presParOf" srcId="{CB532705-3C1D-4C50-BD45-1D5C895AC70F}" destId="{0C925C00-E5A4-4F7E-B27A-7C61E7114D9E}" srcOrd="0" destOrd="0" presId="urn:microsoft.com/office/officeart/2005/8/layout/lProcess2"/>
    <dgm:cxn modelId="{8D6B67C7-D9F3-49AA-BF4A-FF53408287E1}" type="presParOf" srcId="{CB532705-3C1D-4C50-BD45-1D5C895AC70F}" destId="{043A3A82-BC2C-4EAA-97E2-68DF80527F2C}" srcOrd="1" destOrd="0" presId="urn:microsoft.com/office/officeart/2005/8/layout/lProcess2"/>
    <dgm:cxn modelId="{AAB9784C-7A32-44B8-86C0-EEAF3D364A8F}" type="presParOf" srcId="{CB532705-3C1D-4C50-BD45-1D5C895AC70F}" destId="{B6A589A0-85C5-4C1B-83F8-D5B554C3B813}" srcOrd="2" destOrd="0" presId="urn:microsoft.com/office/officeart/2005/8/layout/lProcess2"/>
    <dgm:cxn modelId="{23D8005A-15B1-4806-907D-5DD8EA551B0E}" type="presParOf" srcId="{B6A589A0-85C5-4C1B-83F8-D5B554C3B813}" destId="{35F2C966-9E10-4E12-A533-12C62696A49B}" srcOrd="0" destOrd="0" presId="urn:microsoft.com/office/officeart/2005/8/layout/lProcess2"/>
    <dgm:cxn modelId="{99CB2826-5244-42FE-9BD5-D556572D6CC9}" type="presParOf" srcId="{35F2C966-9E10-4E12-A533-12C62696A49B}" destId="{FC1CC1B2-C6C2-4835-A138-D8624E488833}"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71A77F-D681-49D1-8646-2C35319A1277}"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es-MX"/>
        </a:p>
      </dgm:t>
    </dgm:pt>
    <dgm:pt modelId="{7393ADE0-5F13-417A-A392-169B58916DFA}">
      <dgm:prSet phldrT="[Texto]" custT="1"/>
      <dgm:spPr/>
      <dgm:t>
        <a:bodyPr/>
        <a:lstStyle/>
        <a:p>
          <a:r>
            <a:rPr lang="es-MX" sz="2800" b="1" dirty="0" smtClean="0">
              <a:latin typeface="Georgia" panose="02040502050405020303" pitchFamily="18" charset="0"/>
            </a:rPr>
            <a:t>2. Planeación didáctica argumentada</a:t>
          </a:r>
          <a:endParaRPr lang="es-MX" sz="2800" b="1" dirty="0">
            <a:latin typeface="Georgia" panose="02040502050405020303" pitchFamily="18" charset="0"/>
          </a:endParaRPr>
        </a:p>
      </dgm:t>
    </dgm:pt>
    <dgm:pt modelId="{1C238349-2DD2-470A-9212-CC147D4C5504}" type="parTrans" cxnId="{E934E73C-B7DC-45C1-B10A-2DAE16A96A89}">
      <dgm:prSet/>
      <dgm:spPr/>
      <dgm:t>
        <a:bodyPr/>
        <a:lstStyle/>
        <a:p>
          <a:endParaRPr lang="es-MX"/>
        </a:p>
      </dgm:t>
    </dgm:pt>
    <dgm:pt modelId="{E3887C74-8C91-4EB3-9897-2DCC24F4B0D4}" type="sibTrans" cxnId="{E934E73C-B7DC-45C1-B10A-2DAE16A96A89}">
      <dgm:prSet/>
      <dgm:spPr/>
      <dgm:t>
        <a:bodyPr/>
        <a:lstStyle/>
        <a:p>
          <a:endParaRPr lang="es-MX"/>
        </a:p>
      </dgm:t>
    </dgm:pt>
    <dgm:pt modelId="{E3A3BA57-3196-4B11-AFED-4E1AFEA9CBBF}">
      <dgm:prSet phldrT="[Texto]"/>
      <dgm:spPr>
        <a:solidFill>
          <a:schemeClr val="tx2">
            <a:lumMod val="60000"/>
            <a:lumOff val="40000"/>
          </a:schemeClr>
        </a:solidFill>
      </dgm:spPr>
      <dgm:t>
        <a:bodyPr/>
        <a:lstStyle/>
        <a:p>
          <a:r>
            <a:rPr lang="es-MX" dirty="0" smtClean="0">
              <a:latin typeface="Georgia" panose="02040502050405020303" pitchFamily="18" charset="0"/>
            </a:rPr>
            <a:t>Con base en las necesidades planteadas por la realidad de la práctica educativa:</a:t>
          </a:r>
        </a:p>
        <a:p>
          <a:r>
            <a:rPr lang="es-MX" dirty="0" smtClean="0">
              <a:latin typeface="Georgia" panose="02040502050405020303" pitchFamily="18" charset="0"/>
            </a:rPr>
            <a:t>2.1. Descripción del contexto interno y externo de la escuela.</a:t>
          </a:r>
        </a:p>
        <a:p>
          <a:r>
            <a:rPr lang="es-MX" dirty="0" smtClean="0">
              <a:latin typeface="Georgia" panose="02040502050405020303" pitchFamily="18" charset="0"/>
            </a:rPr>
            <a:t>2.2. Diagnóstico de grupo</a:t>
          </a:r>
        </a:p>
        <a:p>
          <a:r>
            <a:rPr lang="es-MX" dirty="0" smtClean="0">
              <a:latin typeface="Georgia" panose="02040502050405020303" pitchFamily="18" charset="0"/>
            </a:rPr>
            <a:t>2.3. Plan de clase</a:t>
          </a:r>
        </a:p>
        <a:p>
          <a:r>
            <a:rPr lang="es-MX" dirty="0" smtClean="0">
              <a:latin typeface="Georgia" panose="02040502050405020303" pitchFamily="18" charset="0"/>
            </a:rPr>
            <a:t>2.4. Fundamentación de las estrategias de intervención elegidas.</a:t>
          </a:r>
        </a:p>
        <a:p>
          <a:r>
            <a:rPr lang="es-MX" dirty="0" smtClean="0">
              <a:latin typeface="Georgia" panose="02040502050405020303" pitchFamily="18" charset="0"/>
            </a:rPr>
            <a:t>2.5. Reflexión por escrito de lo que se espera aprendan los alumnos y cómo se evaluará.</a:t>
          </a:r>
        </a:p>
        <a:p>
          <a:r>
            <a:rPr lang="es-MX" dirty="0" smtClean="0">
              <a:solidFill>
                <a:schemeClr val="tx1"/>
              </a:solidFill>
              <a:latin typeface="Georgia" panose="02040502050405020303" pitchFamily="18" charset="0"/>
            </a:rPr>
            <a:t>Ejercicio aplicado el día del examen con la publicación previa de una guía y los propósitos de aplicación de la prueba</a:t>
          </a:r>
          <a:endParaRPr lang="es-MX" dirty="0">
            <a:solidFill>
              <a:schemeClr val="tx1"/>
            </a:solidFill>
            <a:latin typeface="Georgia" panose="02040502050405020303" pitchFamily="18" charset="0"/>
          </a:endParaRPr>
        </a:p>
      </dgm:t>
    </dgm:pt>
    <dgm:pt modelId="{D17336A6-D871-4767-83DF-A26B70869E0E}" type="parTrans" cxnId="{8BB0F8D4-3346-42D9-BC79-C1DFE4953076}">
      <dgm:prSet/>
      <dgm:spPr/>
      <dgm:t>
        <a:bodyPr/>
        <a:lstStyle/>
        <a:p>
          <a:endParaRPr lang="es-MX"/>
        </a:p>
      </dgm:t>
    </dgm:pt>
    <dgm:pt modelId="{82B8238F-05D2-4CCD-B6D2-A56A4B72B88A}" type="sibTrans" cxnId="{8BB0F8D4-3346-42D9-BC79-C1DFE4953076}">
      <dgm:prSet/>
      <dgm:spPr/>
      <dgm:t>
        <a:bodyPr/>
        <a:lstStyle/>
        <a:p>
          <a:endParaRPr lang="es-MX"/>
        </a:p>
      </dgm:t>
    </dgm:pt>
    <dgm:pt modelId="{9A7B7204-A1DE-43D3-98A8-38F2D32270A3}" type="pres">
      <dgm:prSet presAssocID="{8671A77F-D681-49D1-8646-2C35319A1277}" presName="theList" presStyleCnt="0">
        <dgm:presLayoutVars>
          <dgm:dir/>
          <dgm:animLvl val="lvl"/>
          <dgm:resizeHandles val="exact"/>
        </dgm:presLayoutVars>
      </dgm:prSet>
      <dgm:spPr/>
      <dgm:t>
        <a:bodyPr/>
        <a:lstStyle/>
        <a:p>
          <a:endParaRPr lang="es-MX"/>
        </a:p>
      </dgm:t>
    </dgm:pt>
    <dgm:pt modelId="{5C656A1C-82F6-47D8-A6B1-9B7E4D988919}" type="pres">
      <dgm:prSet presAssocID="{7393ADE0-5F13-417A-A392-169B58916DFA}" presName="compNode" presStyleCnt="0"/>
      <dgm:spPr/>
    </dgm:pt>
    <dgm:pt modelId="{3FF2B6A5-C383-4329-B4A6-0FA72BBF0DC6}" type="pres">
      <dgm:prSet presAssocID="{7393ADE0-5F13-417A-A392-169B58916DFA}" presName="aNode" presStyleLbl="bgShp" presStyleIdx="0" presStyleCnt="1" custLinFactNeighborX="5131" custLinFactNeighborY="2884"/>
      <dgm:spPr/>
      <dgm:t>
        <a:bodyPr/>
        <a:lstStyle/>
        <a:p>
          <a:endParaRPr lang="es-MX"/>
        </a:p>
      </dgm:t>
    </dgm:pt>
    <dgm:pt modelId="{CEF3251C-CF41-42CB-A21C-901D5ED77174}" type="pres">
      <dgm:prSet presAssocID="{7393ADE0-5F13-417A-A392-169B58916DFA}" presName="textNode" presStyleLbl="bgShp" presStyleIdx="0" presStyleCnt="1"/>
      <dgm:spPr/>
      <dgm:t>
        <a:bodyPr/>
        <a:lstStyle/>
        <a:p>
          <a:endParaRPr lang="es-MX"/>
        </a:p>
      </dgm:t>
    </dgm:pt>
    <dgm:pt modelId="{02ABF1DA-E9FD-40E9-9C64-AA51BFD9FFCB}" type="pres">
      <dgm:prSet presAssocID="{7393ADE0-5F13-417A-A392-169B58916DFA}" presName="compChildNode" presStyleCnt="0"/>
      <dgm:spPr/>
    </dgm:pt>
    <dgm:pt modelId="{426778DD-337C-4D17-A15A-BD7A7EF7F470}" type="pres">
      <dgm:prSet presAssocID="{7393ADE0-5F13-417A-A392-169B58916DFA}" presName="theInnerList" presStyleCnt="0"/>
      <dgm:spPr/>
    </dgm:pt>
    <dgm:pt modelId="{525A7A45-44CF-4145-AE9A-F54214517A0E}" type="pres">
      <dgm:prSet presAssocID="{E3A3BA57-3196-4B11-AFED-4E1AFEA9CBBF}" presName="childNode" presStyleLbl="node1" presStyleIdx="0" presStyleCnt="1" custScaleX="120386" custScaleY="104628" custLinFactNeighborY="-16850">
        <dgm:presLayoutVars>
          <dgm:bulletEnabled val="1"/>
        </dgm:presLayoutVars>
      </dgm:prSet>
      <dgm:spPr/>
      <dgm:t>
        <a:bodyPr/>
        <a:lstStyle/>
        <a:p>
          <a:endParaRPr lang="es-MX"/>
        </a:p>
      </dgm:t>
    </dgm:pt>
  </dgm:ptLst>
  <dgm:cxnLst>
    <dgm:cxn modelId="{8BB0F8D4-3346-42D9-BC79-C1DFE4953076}" srcId="{7393ADE0-5F13-417A-A392-169B58916DFA}" destId="{E3A3BA57-3196-4B11-AFED-4E1AFEA9CBBF}" srcOrd="0" destOrd="0" parTransId="{D17336A6-D871-4767-83DF-A26B70869E0E}" sibTransId="{82B8238F-05D2-4CCD-B6D2-A56A4B72B88A}"/>
    <dgm:cxn modelId="{F8A48D23-4382-406E-BBA4-EA466E3B2C7E}" type="presOf" srcId="{E3A3BA57-3196-4B11-AFED-4E1AFEA9CBBF}" destId="{525A7A45-44CF-4145-AE9A-F54214517A0E}" srcOrd="0" destOrd="0" presId="urn:microsoft.com/office/officeart/2005/8/layout/lProcess2"/>
    <dgm:cxn modelId="{E3EEF040-B7D7-42C5-A56C-F8C287430374}" type="presOf" srcId="{8671A77F-D681-49D1-8646-2C35319A1277}" destId="{9A7B7204-A1DE-43D3-98A8-38F2D32270A3}" srcOrd="0" destOrd="0" presId="urn:microsoft.com/office/officeart/2005/8/layout/lProcess2"/>
    <dgm:cxn modelId="{E934E73C-B7DC-45C1-B10A-2DAE16A96A89}" srcId="{8671A77F-D681-49D1-8646-2C35319A1277}" destId="{7393ADE0-5F13-417A-A392-169B58916DFA}" srcOrd="0" destOrd="0" parTransId="{1C238349-2DD2-470A-9212-CC147D4C5504}" sibTransId="{E3887C74-8C91-4EB3-9897-2DCC24F4B0D4}"/>
    <dgm:cxn modelId="{6077F07F-E51A-4E58-96A6-EB928017D783}" type="presOf" srcId="{7393ADE0-5F13-417A-A392-169B58916DFA}" destId="{CEF3251C-CF41-42CB-A21C-901D5ED77174}" srcOrd="1" destOrd="0" presId="urn:microsoft.com/office/officeart/2005/8/layout/lProcess2"/>
    <dgm:cxn modelId="{D6E695FD-0C0E-4F1B-9E85-ED72AE008A1D}" type="presOf" srcId="{7393ADE0-5F13-417A-A392-169B58916DFA}" destId="{3FF2B6A5-C383-4329-B4A6-0FA72BBF0DC6}" srcOrd="0" destOrd="0" presId="urn:microsoft.com/office/officeart/2005/8/layout/lProcess2"/>
    <dgm:cxn modelId="{18BEA9F5-B1C0-4915-82CA-8ABA074D1DC9}" type="presParOf" srcId="{9A7B7204-A1DE-43D3-98A8-38F2D32270A3}" destId="{5C656A1C-82F6-47D8-A6B1-9B7E4D988919}" srcOrd="0" destOrd="0" presId="urn:microsoft.com/office/officeart/2005/8/layout/lProcess2"/>
    <dgm:cxn modelId="{024E1399-8B8E-4A74-8A18-255014CB8FF6}" type="presParOf" srcId="{5C656A1C-82F6-47D8-A6B1-9B7E4D988919}" destId="{3FF2B6A5-C383-4329-B4A6-0FA72BBF0DC6}" srcOrd="0" destOrd="0" presId="urn:microsoft.com/office/officeart/2005/8/layout/lProcess2"/>
    <dgm:cxn modelId="{657586CF-47C4-46E0-BB9F-E7137C708D96}" type="presParOf" srcId="{5C656A1C-82F6-47D8-A6B1-9B7E4D988919}" destId="{CEF3251C-CF41-42CB-A21C-901D5ED77174}" srcOrd="1" destOrd="0" presId="urn:microsoft.com/office/officeart/2005/8/layout/lProcess2"/>
    <dgm:cxn modelId="{810DB7F2-5C3A-40F3-8BF9-9A0FB4049751}" type="presParOf" srcId="{5C656A1C-82F6-47D8-A6B1-9B7E4D988919}" destId="{02ABF1DA-E9FD-40E9-9C64-AA51BFD9FFCB}" srcOrd="2" destOrd="0" presId="urn:microsoft.com/office/officeart/2005/8/layout/lProcess2"/>
    <dgm:cxn modelId="{FD909814-666C-4309-A337-183B5A823787}" type="presParOf" srcId="{02ABF1DA-E9FD-40E9-9C64-AA51BFD9FFCB}" destId="{426778DD-337C-4D17-A15A-BD7A7EF7F470}" srcOrd="0" destOrd="0" presId="urn:microsoft.com/office/officeart/2005/8/layout/lProcess2"/>
    <dgm:cxn modelId="{D4A83B1D-8771-41E3-A854-AB33B254148B}" type="presParOf" srcId="{426778DD-337C-4D17-A15A-BD7A7EF7F470}" destId="{525A7A45-44CF-4145-AE9A-F54214517A0E}"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671A77F-D681-49D1-8646-2C35319A1277}" type="doc">
      <dgm:prSet loTypeId="urn:microsoft.com/office/officeart/2005/8/layout/lProcess2" loCatId="relationship" qsTypeId="urn:microsoft.com/office/officeart/2005/8/quickstyle/simple1" qsCatId="simple" csTypeId="urn:microsoft.com/office/officeart/2005/8/colors/colorful1" csCatId="colorful" phldr="1"/>
      <dgm:spPr/>
      <dgm:t>
        <a:bodyPr/>
        <a:lstStyle/>
        <a:p>
          <a:endParaRPr lang="es-MX"/>
        </a:p>
      </dgm:t>
    </dgm:pt>
    <dgm:pt modelId="{F60BE0FD-50A9-42DC-AC8B-8D0D3C9FE8E2}">
      <dgm:prSet phldrT="[Texto]" custT="1"/>
      <dgm:spPr/>
      <dgm:t>
        <a:bodyPr/>
        <a:lstStyle/>
        <a:p>
          <a:r>
            <a:rPr lang="es-MX" sz="2800" b="1" dirty="0" smtClean="0">
              <a:latin typeface="Georgia" panose="02040502050405020303" pitchFamily="18" charset="0"/>
            </a:rPr>
            <a:t>3. Examen objetivo, con reactivos de casos y de medición del conocimiento</a:t>
          </a:r>
          <a:endParaRPr lang="es-MX" sz="2800" b="1" dirty="0">
            <a:latin typeface="Georgia" panose="02040502050405020303" pitchFamily="18" charset="0"/>
          </a:endParaRPr>
        </a:p>
      </dgm:t>
    </dgm:pt>
    <dgm:pt modelId="{B3C20D51-4B45-449F-B246-DCAAC8CD7F86}" type="parTrans" cxnId="{15B5075E-8C6A-4775-B48F-FDFAF1761901}">
      <dgm:prSet/>
      <dgm:spPr/>
      <dgm:t>
        <a:bodyPr/>
        <a:lstStyle/>
        <a:p>
          <a:endParaRPr lang="es-MX"/>
        </a:p>
      </dgm:t>
    </dgm:pt>
    <dgm:pt modelId="{EDAE89B6-D2E7-4649-8CEE-3123F518A803}" type="sibTrans" cxnId="{15B5075E-8C6A-4775-B48F-FDFAF1761901}">
      <dgm:prSet/>
      <dgm:spPr/>
      <dgm:t>
        <a:bodyPr/>
        <a:lstStyle/>
        <a:p>
          <a:endParaRPr lang="es-MX"/>
        </a:p>
      </dgm:t>
    </dgm:pt>
    <dgm:pt modelId="{59C590DB-75CE-4DAE-B4CD-B64DF043F187}">
      <dgm:prSet phldrT="[Texto]"/>
      <dgm:spPr>
        <a:solidFill>
          <a:schemeClr val="accent3">
            <a:lumMod val="75000"/>
          </a:schemeClr>
        </a:solidFill>
      </dgm:spPr>
      <dgm:t>
        <a:bodyPr/>
        <a:lstStyle/>
        <a:p>
          <a:r>
            <a:rPr lang="es-MX" dirty="0" smtClean="0"/>
            <a:t>Reactivos de aplicación a situaciones de la realidad escolar:</a:t>
          </a:r>
        </a:p>
        <a:p>
          <a:r>
            <a:rPr lang="es-MX" dirty="0" smtClean="0"/>
            <a:t>1. </a:t>
          </a:r>
          <a:r>
            <a:rPr lang="es-MX" b="1" dirty="0" smtClean="0"/>
            <a:t>Habilidades didácticas en el aula (30%)</a:t>
          </a:r>
        </a:p>
        <a:p>
          <a:r>
            <a:rPr lang="es-MX" b="1" dirty="0" smtClean="0"/>
            <a:t>2. Competencias genéricas, tenerlas y capacidad para formarlas (30%)</a:t>
          </a:r>
        </a:p>
        <a:p>
          <a:r>
            <a:rPr lang="es-MX" b="1" dirty="0" smtClean="0"/>
            <a:t>3. Conocimiento y capacidad didáctica en el campo disciplinar (30%)</a:t>
          </a:r>
        </a:p>
        <a:p>
          <a:r>
            <a:rPr lang="es-MX" b="1" dirty="0" smtClean="0"/>
            <a:t>4. Conocimiento del adolescente (10%)</a:t>
          </a:r>
          <a:endParaRPr lang="es-MX" dirty="0" smtClean="0"/>
        </a:p>
        <a:p>
          <a:r>
            <a:rPr lang="es-MX" dirty="0" smtClean="0">
              <a:solidFill>
                <a:schemeClr val="tx1"/>
              </a:solidFill>
            </a:rPr>
            <a:t>*Al aplicar a toda la población podremos tener un referente para estrategias de formación y mejora de la calidad </a:t>
          </a:r>
          <a:endParaRPr lang="es-MX" dirty="0">
            <a:solidFill>
              <a:schemeClr val="tx1"/>
            </a:solidFill>
          </a:endParaRPr>
        </a:p>
      </dgm:t>
    </dgm:pt>
    <dgm:pt modelId="{D9B3D09F-B511-4FA2-A11A-25FC237AC8CD}" type="parTrans" cxnId="{1B13E133-30EE-4C4D-9E1C-EB868034B2FA}">
      <dgm:prSet/>
      <dgm:spPr/>
      <dgm:t>
        <a:bodyPr/>
        <a:lstStyle/>
        <a:p>
          <a:endParaRPr lang="es-MX"/>
        </a:p>
      </dgm:t>
    </dgm:pt>
    <dgm:pt modelId="{72528EF0-96D0-40AA-88AC-FBD409CB6A24}" type="sibTrans" cxnId="{1B13E133-30EE-4C4D-9E1C-EB868034B2FA}">
      <dgm:prSet/>
      <dgm:spPr/>
      <dgm:t>
        <a:bodyPr/>
        <a:lstStyle/>
        <a:p>
          <a:endParaRPr lang="es-MX"/>
        </a:p>
      </dgm:t>
    </dgm:pt>
    <dgm:pt modelId="{9A7B7204-A1DE-43D3-98A8-38F2D32270A3}" type="pres">
      <dgm:prSet presAssocID="{8671A77F-D681-49D1-8646-2C35319A1277}" presName="theList" presStyleCnt="0">
        <dgm:presLayoutVars>
          <dgm:dir/>
          <dgm:animLvl val="lvl"/>
          <dgm:resizeHandles val="exact"/>
        </dgm:presLayoutVars>
      </dgm:prSet>
      <dgm:spPr/>
      <dgm:t>
        <a:bodyPr/>
        <a:lstStyle/>
        <a:p>
          <a:endParaRPr lang="es-MX"/>
        </a:p>
      </dgm:t>
    </dgm:pt>
    <dgm:pt modelId="{05B14316-00C2-41D7-8AB9-1016D58399C9}" type="pres">
      <dgm:prSet presAssocID="{F60BE0FD-50A9-42DC-AC8B-8D0D3C9FE8E2}" presName="compNode" presStyleCnt="0"/>
      <dgm:spPr/>
    </dgm:pt>
    <dgm:pt modelId="{C8CAECE2-8BBA-418C-BE45-F9C1CBAB686B}" type="pres">
      <dgm:prSet presAssocID="{F60BE0FD-50A9-42DC-AC8B-8D0D3C9FE8E2}" presName="aNode" presStyleLbl="bgShp" presStyleIdx="0" presStyleCnt="1" custLinFactNeighborX="2993"/>
      <dgm:spPr/>
      <dgm:t>
        <a:bodyPr/>
        <a:lstStyle/>
        <a:p>
          <a:endParaRPr lang="es-MX"/>
        </a:p>
      </dgm:t>
    </dgm:pt>
    <dgm:pt modelId="{16F098A8-4C3B-43C3-A4E9-BA814FC3AF54}" type="pres">
      <dgm:prSet presAssocID="{F60BE0FD-50A9-42DC-AC8B-8D0D3C9FE8E2}" presName="textNode" presStyleLbl="bgShp" presStyleIdx="0" presStyleCnt="1"/>
      <dgm:spPr/>
      <dgm:t>
        <a:bodyPr/>
        <a:lstStyle/>
        <a:p>
          <a:endParaRPr lang="es-MX"/>
        </a:p>
      </dgm:t>
    </dgm:pt>
    <dgm:pt modelId="{CF23C813-EF12-4A8C-8A7E-EF767C2B6CF4}" type="pres">
      <dgm:prSet presAssocID="{F60BE0FD-50A9-42DC-AC8B-8D0D3C9FE8E2}" presName="compChildNode" presStyleCnt="0"/>
      <dgm:spPr/>
    </dgm:pt>
    <dgm:pt modelId="{A65EA0FB-D1A9-4C38-8280-E4660B8A8CFF}" type="pres">
      <dgm:prSet presAssocID="{F60BE0FD-50A9-42DC-AC8B-8D0D3C9FE8E2}" presName="theInnerList" presStyleCnt="0"/>
      <dgm:spPr/>
    </dgm:pt>
    <dgm:pt modelId="{437DD167-32F6-4CF9-843F-6DF525186F9F}" type="pres">
      <dgm:prSet presAssocID="{59C590DB-75CE-4DAE-B4CD-B64DF043F187}" presName="childNode" presStyleLbl="node1" presStyleIdx="0" presStyleCnt="1" custScaleX="115764" custLinFactNeighborY="-3464">
        <dgm:presLayoutVars>
          <dgm:bulletEnabled val="1"/>
        </dgm:presLayoutVars>
      </dgm:prSet>
      <dgm:spPr/>
      <dgm:t>
        <a:bodyPr/>
        <a:lstStyle/>
        <a:p>
          <a:endParaRPr lang="es-MX"/>
        </a:p>
      </dgm:t>
    </dgm:pt>
  </dgm:ptLst>
  <dgm:cxnLst>
    <dgm:cxn modelId="{1B13E133-30EE-4C4D-9E1C-EB868034B2FA}" srcId="{F60BE0FD-50A9-42DC-AC8B-8D0D3C9FE8E2}" destId="{59C590DB-75CE-4DAE-B4CD-B64DF043F187}" srcOrd="0" destOrd="0" parTransId="{D9B3D09F-B511-4FA2-A11A-25FC237AC8CD}" sibTransId="{72528EF0-96D0-40AA-88AC-FBD409CB6A24}"/>
    <dgm:cxn modelId="{15B5075E-8C6A-4775-B48F-FDFAF1761901}" srcId="{8671A77F-D681-49D1-8646-2C35319A1277}" destId="{F60BE0FD-50A9-42DC-AC8B-8D0D3C9FE8E2}" srcOrd="0" destOrd="0" parTransId="{B3C20D51-4B45-449F-B246-DCAAC8CD7F86}" sibTransId="{EDAE89B6-D2E7-4649-8CEE-3123F518A803}"/>
    <dgm:cxn modelId="{F1606529-F379-46A7-9862-36F6463627A7}" type="presOf" srcId="{8671A77F-D681-49D1-8646-2C35319A1277}" destId="{9A7B7204-A1DE-43D3-98A8-38F2D32270A3}" srcOrd="0" destOrd="0" presId="urn:microsoft.com/office/officeart/2005/8/layout/lProcess2"/>
    <dgm:cxn modelId="{98B43FF0-D93C-4F93-85A5-7E14C149E509}" type="presOf" srcId="{59C590DB-75CE-4DAE-B4CD-B64DF043F187}" destId="{437DD167-32F6-4CF9-843F-6DF525186F9F}" srcOrd="0" destOrd="0" presId="urn:microsoft.com/office/officeart/2005/8/layout/lProcess2"/>
    <dgm:cxn modelId="{DBA2D396-9E63-4740-9CC4-AE051188CB4F}" type="presOf" srcId="{F60BE0FD-50A9-42DC-AC8B-8D0D3C9FE8E2}" destId="{16F098A8-4C3B-43C3-A4E9-BA814FC3AF54}" srcOrd="1" destOrd="0" presId="urn:microsoft.com/office/officeart/2005/8/layout/lProcess2"/>
    <dgm:cxn modelId="{5D233905-42E5-412C-968D-B726C3113BD3}" type="presOf" srcId="{F60BE0FD-50A9-42DC-AC8B-8D0D3C9FE8E2}" destId="{C8CAECE2-8BBA-418C-BE45-F9C1CBAB686B}" srcOrd="0" destOrd="0" presId="urn:microsoft.com/office/officeart/2005/8/layout/lProcess2"/>
    <dgm:cxn modelId="{F498F30D-FA87-45F8-845E-28B9550AF68D}" type="presParOf" srcId="{9A7B7204-A1DE-43D3-98A8-38F2D32270A3}" destId="{05B14316-00C2-41D7-8AB9-1016D58399C9}" srcOrd="0" destOrd="0" presId="urn:microsoft.com/office/officeart/2005/8/layout/lProcess2"/>
    <dgm:cxn modelId="{2C9BAC37-4FB4-4C71-99D3-346011022200}" type="presParOf" srcId="{05B14316-00C2-41D7-8AB9-1016D58399C9}" destId="{C8CAECE2-8BBA-418C-BE45-F9C1CBAB686B}" srcOrd="0" destOrd="0" presId="urn:microsoft.com/office/officeart/2005/8/layout/lProcess2"/>
    <dgm:cxn modelId="{80D13D77-4061-4360-9D80-A7A6DA13C6EC}" type="presParOf" srcId="{05B14316-00C2-41D7-8AB9-1016D58399C9}" destId="{16F098A8-4C3B-43C3-A4E9-BA814FC3AF54}" srcOrd="1" destOrd="0" presId="urn:microsoft.com/office/officeart/2005/8/layout/lProcess2"/>
    <dgm:cxn modelId="{520CC299-B539-4261-AF57-864414A2C7E7}" type="presParOf" srcId="{05B14316-00C2-41D7-8AB9-1016D58399C9}" destId="{CF23C813-EF12-4A8C-8A7E-EF767C2B6CF4}" srcOrd="2" destOrd="0" presId="urn:microsoft.com/office/officeart/2005/8/layout/lProcess2"/>
    <dgm:cxn modelId="{FDB1371A-40DE-475E-A6B9-9C0ACAFB59A4}" type="presParOf" srcId="{CF23C813-EF12-4A8C-8A7E-EF767C2B6CF4}" destId="{A65EA0FB-D1A9-4C38-8280-E4660B8A8CFF}" srcOrd="0" destOrd="0" presId="urn:microsoft.com/office/officeart/2005/8/layout/lProcess2"/>
    <dgm:cxn modelId="{52A4E3A1-144D-4BBE-9CFB-A9747E751A53}" type="presParOf" srcId="{A65EA0FB-D1A9-4C38-8280-E4660B8A8CFF}" destId="{437DD167-32F6-4CF9-843F-6DF525186F9F}"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diagrams.loki3.com/BracketList+Icon">
  <dgm:title val="Lista de llaves verticales"/>
  <dgm:desc val="Se usa para mostrar bloques de información agrupados. Funciona bien con gran cantidad de texto de nivel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0.69973</cdr:x>
      <cdr:y>0.03502</cdr:y>
    </cdr:from>
    <cdr:to>
      <cdr:x>0.98323</cdr:x>
      <cdr:y>0.19968</cdr:y>
    </cdr:to>
    <cdr:sp macro="" textlink="">
      <cdr:nvSpPr>
        <cdr:cNvPr id="2" name="8 CuadroTexto"/>
        <cdr:cNvSpPr txBox="1"/>
      </cdr:nvSpPr>
      <cdr:spPr>
        <a:xfrm xmlns:a="http://schemas.openxmlformats.org/drawingml/2006/main">
          <a:off x="3199166" y="72004"/>
          <a:ext cx="1296162"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s-MX" sz="1600" b="1" u="sng" dirty="0" smtClean="0">
              <a:latin typeface="Georgia" pitchFamily="18" charset="0"/>
            </a:rPr>
            <a:t>Docentes</a:t>
          </a:r>
          <a:endParaRPr lang="es-MX" sz="1600" b="1" u="sng" dirty="0">
            <a:latin typeface="Georgia"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0.29925</cdr:x>
      <cdr:y>0.06897</cdr:y>
    </cdr:from>
    <cdr:to>
      <cdr:x>0.48824</cdr:x>
      <cdr:y>0.10345</cdr:y>
    </cdr:to>
    <cdr:cxnSp macro="">
      <cdr:nvCxnSpPr>
        <cdr:cNvPr id="3" name="2 Conector recto"/>
        <cdr:cNvCxnSpPr/>
      </cdr:nvCxnSpPr>
      <cdr:spPr>
        <a:xfrm xmlns:a="http://schemas.openxmlformats.org/drawingml/2006/main" flipV="1">
          <a:off x="1368152" y="144016"/>
          <a:ext cx="864096" cy="72008"/>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0.2205</cdr:x>
      <cdr:y>0.2069</cdr:y>
    </cdr:from>
    <cdr:to>
      <cdr:x>0.45674</cdr:x>
      <cdr:y>0.55172</cdr:y>
    </cdr:to>
    <cdr:cxnSp macro="">
      <cdr:nvCxnSpPr>
        <cdr:cNvPr id="5" name="4 Conector recto"/>
        <cdr:cNvCxnSpPr/>
      </cdr:nvCxnSpPr>
      <cdr:spPr>
        <a:xfrm xmlns:a="http://schemas.openxmlformats.org/drawingml/2006/main" flipV="1">
          <a:off x="1008112" y="432048"/>
          <a:ext cx="1080120" cy="720080"/>
        </a:xfrm>
        <a:prstGeom xmlns:a="http://schemas.openxmlformats.org/drawingml/2006/main" prst="line">
          <a:avLst/>
        </a:prstGeom>
        <a:ln xmlns:a="http://schemas.openxmlformats.org/drawingml/2006/main">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0.71084</cdr:x>
      <cdr:y>0.23122</cdr:y>
    </cdr:from>
    <cdr:to>
      <cdr:x>0.99434</cdr:x>
      <cdr:y>0.39334</cdr:y>
    </cdr:to>
    <cdr:sp macro="" textlink="">
      <cdr:nvSpPr>
        <cdr:cNvPr id="8" name="8 CuadroTexto"/>
        <cdr:cNvSpPr txBox="1"/>
      </cdr:nvSpPr>
      <cdr:spPr>
        <a:xfrm xmlns:a="http://schemas.openxmlformats.org/drawingml/2006/main">
          <a:off x="3249960" y="482841"/>
          <a:ext cx="1296162"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s-MX" sz="1600" b="1" u="sng" dirty="0" smtClean="0">
              <a:latin typeface="Georgia" pitchFamily="18" charset="0"/>
            </a:rPr>
            <a:t>Escuelas</a:t>
          </a:r>
          <a:endParaRPr lang="es-MX" sz="1400" b="1" u="sng" dirty="0">
            <a:latin typeface="Georgia"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D57435-20A5-4F3C-B8D5-F4954989D8E0}" type="datetimeFigureOut">
              <a:rPr lang="es-MX" smtClean="0"/>
              <a:t>18/02/2016</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EF2186-61CD-495C-84E9-C90C0672DE98}" type="slidenum">
              <a:rPr lang="es-MX" smtClean="0"/>
              <a:t>‹Nº›</a:t>
            </a:fld>
            <a:endParaRPr lang="es-MX"/>
          </a:p>
        </p:txBody>
      </p:sp>
    </p:spTree>
    <p:extLst>
      <p:ext uri="{BB962C8B-B14F-4D97-AF65-F5344CB8AC3E}">
        <p14:creationId xmlns:p14="http://schemas.microsoft.com/office/powerpoint/2010/main" val="422773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504B8B60-28E9-449C-B77C-4785BAE10F06}" type="slidenum">
              <a:rPr lang="es-ES" smtClean="0">
                <a:solidFill>
                  <a:srgbClr val="000000"/>
                </a:solidFill>
              </a:rPr>
              <a:pPr>
                <a:defRPr/>
              </a:pPr>
              <a:t>5</a:t>
            </a:fld>
            <a:endParaRPr lang="es-ES" dirty="0">
              <a:solidFill>
                <a:srgbClr val="000000"/>
              </a:solidFill>
            </a:endParaRPr>
          </a:p>
        </p:txBody>
      </p:sp>
    </p:spTree>
    <p:extLst>
      <p:ext uri="{BB962C8B-B14F-4D97-AF65-F5344CB8AC3E}">
        <p14:creationId xmlns:p14="http://schemas.microsoft.com/office/powerpoint/2010/main" val="3502322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pPr>
              <a:defRPr/>
            </a:pPr>
            <a:fld id="{504B8B60-28E9-449C-B77C-4785BAE10F06}" type="slidenum">
              <a:rPr lang="es-ES" smtClean="0">
                <a:solidFill>
                  <a:srgbClr val="000000"/>
                </a:solidFill>
              </a:rPr>
              <a:pPr>
                <a:defRPr/>
              </a:pPr>
              <a:t>10</a:t>
            </a:fld>
            <a:endParaRPr lang="es-ES" dirty="0">
              <a:solidFill>
                <a:srgbClr val="000000"/>
              </a:solidFill>
            </a:endParaRPr>
          </a:p>
        </p:txBody>
      </p:sp>
    </p:spTree>
    <p:extLst>
      <p:ext uri="{BB962C8B-B14F-4D97-AF65-F5344CB8AC3E}">
        <p14:creationId xmlns:p14="http://schemas.microsoft.com/office/powerpoint/2010/main" val="267729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8DB75B0-2B43-4A0C-BEAE-C7E2D9D1C42A}" type="slidenum">
              <a:rPr lang="es-MX" smtClean="0">
                <a:solidFill>
                  <a:prstClr val="black"/>
                </a:solidFill>
              </a:rPr>
              <a:pPr/>
              <a:t>28</a:t>
            </a:fld>
            <a:endParaRPr lang="es-MX">
              <a:solidFill>
                <a:prstClr val="black"/>
              </a:solidFill>
            </a:endParaRPr>
          </a:p>
        </p:txBody>
      </p:sp>
    </p:spTree>
    <p:extLst>
      <p:ext uri="{BB962C8B-B14F-4D97-AF65-F5344CB8AC3E}">
        <p14:creationId xmlns:p14="http://schemas.microsoft.com/office/powerpoint/2010/main" val="3288102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2C1A4113-F273-425A-976A-7311ACA28DAE}" type="datetimeFigureOut">
              <a:rPr lang="es-MX" smtClean="0"/>
              <a:t>18/02/2016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4083049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C1A4113-F273-425A-976A-7311ACA28DAE}" type="datetimeFigureOut">
              <a:rPr lang="es-MX" smtClean="0"/>
              <a:t>18/02/2016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639152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C1A4113-F273-425A-976A-7311ACA28DAE}" type="datetimeFigureOut">
              <a:rPr lang="es-MX" smtClean="0"/>
              <a:t>18/02/2016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1960650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9B88B9A2-0210-48DD-9AFB-B19F869365F3}" type="datetime1">
              <a:rPr lang="es-ES" smtClean="0">
                <a:solidFill>
                  <a:prstClr val="black">
                    <a:tint val="75000"/>
                  </a:prstClr>
                </a:solidFill>
              </a:rPr>
              <a:pPr>
                <a:defRPr/>
              </a:pPr>
              <a:t>18/02/2016</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Tree>
    <p:extLst>
      <p:ext uri="{BB962C8B-B14F-4D97-AF65-F5344CB8AC3E}">
        <p14:creationId xmlns:p14="http://schemas.microsoft.com/office/powerpoint/2010/main" val="38955298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344184" cy="1143000"/>
          </a:xfrm>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9F81DD5-AAC6-4D39-95E3-F588E57C0042}" type="datetime1">
              <a:rPr lang="es-ES" smtClean="0">
                <a:solidFill>
                  <a:prstClr val="black">
                    <a:tint val="75000"/>
                  </a:prstClr>
                </a:solidFill>
              </a:rPr>
              <a:pPr>
                <a:defRPr/>
              </a:pPr>
              <a:t>18/02/2016</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a:xfrm>
            <a:off x="8737600" y="6492900"/>
            <a:ext cx="2844800" cy="365125"/>
          </a:xfrm>
        </p:spPr>
        <p:txBody>
          <a:bodyPr/>
          <a:lstStyle>
            <a:lvl1pPr>
              <a:defRPr b="1">
                <a:solidFill>
                  <a:schemeClr val="bg1"/>
                </a:solidFill>
              </a:defRPr>
            </a:lvl1pPr>
          </a:lstStyle>
          <a:p>
            <a:pPr>
              <a:defRPr/>
            </a:pPr>
            <a:fld id="{2BE73324-1AB1-4E74-BA03-BFEC245311AC}" type="slidenum">
              <a:rPr lang="es-ES" smtClean="0">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1023308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48A1254-5C00-4EBE-890C-860822138FED}" type="datetime1">
              <a:rPr lang="es-ES" smtClean="0">
                <a:solidFill>
                  <a:prstClr val="black">
                    <a:tint val="75000"/>
                  </a:prstClr>
                </a:solidFill>
              </a:rPr>
              <a:pPr>
                <a:defRPr/>
              </a:pPr>
              <a:t>18/02/2016</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9DC5324-9C4B-4BA3-97F8-06965DABA265}"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410401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B7ED736D-5129-4189-899F-9D436DBBC14E}" type="datetime1">
              <a:rPr lang="es-ES" smtClean="0">
                <a:solidFill>
                  <a:prstClr val="black">
                    <a:tint val="75000"/>
                  </a:prstClr>
                </a:solidFill>
              </a:rPr>
              <a:pPr>
                <a:defRPr/>
              </a:pPr>
              <a:t>18/02/2016</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2F681C8C-E6F2-4625-8241-4BD6C8231599}"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484536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FCFA6C7B-5078-4658-AF2B-00763040730F}" type="datetime1">
              <a:rPr lang="es-ES" smtClean="0">
                <a:solidFill>
                  <a:prstClr val="black">
                    <a:tint val="75000"/>
                  </a:prstClr>
                </a:solidFill>
              </a:rPr>
              <a:pPr>
                <a:defRPr/>
              </a:pPr>
              <a:t>18/02/2016</a:t>
            </a:fld>
            <a:endParaRPr lang="es-ES">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68DDAC10-BBC8-485D-B7F4-4F515A9CBD13}"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1527030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D4531D5D-A9BF-4022-97DB-425A2F9FAE89}" type="datetime1">
              <a:rPr lang="es-ES" smtClean="0">
                <a:solidFill>
                  <a:prstClr val="black">
                    <a:tint val="75000"/>
                  </a:prstClr>
                </a:solidFill>
              </a:rPr>
              <a:pPr>
                <a:defRPr/>
              </a:pPr>
              <a:t>18/02/2016</a:t>
            </a:fld>
            <a:endParaRPr lang="es-ES">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DEA8FBB8-42C2-4B7A-B664-47582F3F1415}"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2610146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77C960F-A51A-4C28-8AAA-6AE00D99A53A}" type="datetime1">
              <a:rPr lang="es-ES" smtClean="0">
                <a:solidFill>
                  <a:prstClr val="black">
                    <a:tint val="75000"/>
                  </a:prstClr>
                </a:solidFill>
              </a:rPr>
              <a:pPr>
                <a:defRPr/>
              </a:pPr>
              <a:t>18/02/2016</a:t>
            </a:fld>
            <a:endParaRPr lang="es-ES">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F3560DD-0BBF-4091-B10F-DBA084FC1DFF}"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834361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539E56D-B5FB-4C09-8750-F7B219962F4E}" type="datetime1">
              <a:rPr lang="es-ES" smtClean="0">
                <a:solidFill>
                  <a:prstClr val="black">
                    <a:tint val="75000"/>
                  </a:prstClr>
                </a:solidFill>
              </a:rPr>
              <a:pPr>
                <a:defRPr/>
              </a:pPr>
              <a:t>18/02/2016</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701C7F5-1B84-4950-8A6E-8B24433B027E}"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100883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2C1A4113-F273-425A-976A-7311ACA28DAE}" type="datetimeFigureOut">
              <a:rPr lang="es-MX" smtClean="0"/>
              <a:t>18/02/2016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3424222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5E21C68-8361-4627-820D-15F86C3C8955}" type="datetime1">
              <a:rPr lang="es-ES" smtClean="0">
                <a:solidFill>
                  <a:prstClr val="black">
                    <a:tint val="75000"/>
                  </a:prstClr>
                </a:solidFill>
              </a:rPr>
              <a:pPr>
                <a:defRPr/>
              </a:pPr>
              <a:t>18/02/2016</a:t>
            </a:fld>
            <a:endParaRPr lang="es-ES">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CDD5314A-A910-43AF-96EB-03077A8F3AE5}"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3124837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7842944-91E1-4C21-8493-B8304DC6BBF2}" type="datetime1">
              <a:rPr lang="es-ES" smtClean="0">
                <a:solidFill>
                  <a:prstClr val="black">
                    <a:tint val="75000"/>
                  </a:prstClr>
                </a:solidFill>
              </a:rPr>
              <a:pPr>
                <a:defRPr/>
              </a:pPr>
              <a:t>18/02/2016</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D35EA99-DD68-466E-B07C-9C71F4BAF0BA}"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4263393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8C9B0CF6-6FB0-4067-84EE-4ECF380B3AEB}" type="datetime1">
              <a:rPr lang="es-ES" smtClean="0">
                <a:solidFill>
                  <a:prstClr val="black">
                    <a:tint val="75000"/>
                  </a:prstClr>
                </a:solidFill>
              </a:rPr>
              <a:pPr>
                <a:defRPr/>
              </a:pPr>
              <a:t>18/02/2016</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74F8E02-9A85-4A7B-9E8F-3635977FCF69}" type="slidenum">
              <a:rPr lang="es-ES">
                <a:solidFill>
                  <a:prstClr val="white"/>
                </a:solidFill>
              </a:rPr>
              <a:pPr>
                <a:defRPr/>
              </a:pPr>
              <a:t>‹Nº›</a:t>
            </a:fld>
            <a:endParaRPr lang="es-ES">
              <a:solidFill>
                <a:prstClr val="white"/>
              </a:solidFill>
            </a:endParaRPr>
          </a:p>
        </p:txBody>
      </p:sp>
    </p:spTree>
    <p:extLst>
      <p:ext uri="{BB962C8B-B14F-4D97-AF65-F5344CB8AC3E}">
        <p14:creationId xmlns:p14="http://schemas.microsoft.com/office/powerpoint/2010/main" val="29089835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4BF8125D-B9D1-4852-AC62-09A629E6A661}"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EE36449D-3BF0-4913-913F-F30F83BDFE64}"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4911241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344184" cy="1143000"/>
          </a:xfrm>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4B35B7A1-CC5B-48B4-8766-75A5B7546512}"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a:xfrm>
            <a:off x="8737600" y="6492900"/>
            <a:ext cx="2844800" cy="365125"/>
          </a:xfrm>
        </p:spPr>
        <p:txBody>
          <a:bodyPr/>
          <a:lstStyle>
            <a:lvl1pPr>
              <a:defRPr b="1">
                <a:solidFill>
                  <a:schemeClr val="bg1"/>
                </a:solidFill>
              </a:defRPr>
            </a:lvl1pPr>
          </a:lstStyle>
          <a:p>
            <a:pPr>
              <a:defRPr/>
            </a:pPr>
            <a:fld id="{2BE73324-1AB1-4E74-BA03-BFEC245311AC}" type="slidenum">
              <a:rPr lang="es-ES" smtClean="0">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5058768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9208AFE-C78A-488A-94E7-863571032066}"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9DC5324-9C4B-4BA3-97F8-06965DABA26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6130976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F441F7B8-B3E9-46E2-918F-434EB1B872D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2F681C8C-E6F2-4625-8241-4BD6C823159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9754105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8B088BAA-BF11-41E3-A902-EF3AA5491184}"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68DDAC10-BBC8-485D-B7F4-4F515A9CBD13}"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6393583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C8761BCE-C983-4655-9617-E4D277DAA9B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DEA8FBB8-42C2-4B7A-B664-47582F3F141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214974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28D76151-7D54-4C3B-98A1-1A79E89A4305}"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F3560DD-0BBF-4091-B10F-DBA084FC1DFF}"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268030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C1A4113-F273-425A-976A-7311ACA28DAE}" type="datetimeFigureOut">
              <a:rPr lang="es-MX" smtClean="0"/>
              <a:t>18/02/2016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14163311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78A61FA-867A-4182-B6CA-3C0BB86972E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701C7F5-1B84-4950-8A6E-8B24433B027E}"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8856458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60004F-64BB-4A5D-AFC9-21957790127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CDD5314A-A910-43AF-96EB-03077A8F3AE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1304767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2889583-6008-4EA8-A4F1-9E4ED723A39C}"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D35EA99-DD68-466E-B07C-9C71F4BAF0BA}"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99137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D2CEE1E-69E7-4D54-884A-73F2874CC940}"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74F8E02-9A85-4A7B-9E8F-3635977FCF6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5802809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4BF8125D-B9D1-4852-AC62-09A629E6A661}"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EE36449D-3BF0-4913-913F-F30F83BDFE64}"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5783938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344184" cy="1143000"/>
          </a:xfrm>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4B35B7A1-CC5B-48B4-8766-75A5B7546512}"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a:xfrm>
            <a:off x="8737600" y="6492900"/>
            <a:ext cx="2844800" cy="365125"/>
          </a:xfrm>
        </p:spPr>
        <p:txBody>
          <a:bodyPr/>
          <a:lstStyle>
            <a:lvl1pPr>
              <a:defRPr b="1">
                <a:solidFill>
                  <a:schemeClr val="bg1"/>
                </a:solidFill>
              </a:defRPr>
            </a:lvl1pPr>
          </a:lstStyle>
          <a:p>
            <a:pPr>
              <a:defRPr/>
            </a:pPr>
            <a:fld id="{2BE73324-1AB1-4E74-BA03-BFEC245311AC}" type="slidenum">
              <a:rPr lang="es-ES" smtClean="0">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379324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9208AFE-C78A-488A-94E7-863571032066}"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9DC5324-9C4B-4BA3-97F8-06965DABA26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429487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F441F7B8-B3E9-46E2-918F-434EB1B872D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2F681C8C-E6F2-4625-8241-4BD6C823159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2167113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8B088BAA-BF11-41E3-A902-EF3AA5491184}"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68DDAC10-BBC8-485D-B7F4-4F515A9CBD13}"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7233720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C8761BCE-C983-4655-9617-E4D277DAA9B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DEA8FBB8-42C2-4B7A-B664-47582F3F141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223439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2C1A4113-F273-425A-976A-7311ACA28DAE}" type="datetimeFigureOut">
              <a:rPr lang="es-MX" smtClean="0"/>
              <a:t>18/02/2016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30278104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28D76151-7D54-4C3B-98A1-1A79E89A4305}"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F3560DD-0BBF-4091-B10F-DBA084FC1DFF}"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8636175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78A61FA-867A-4182-B6CA-3C0BB86972E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701C7F5-1B84-4950-8A6E-8B24433B027E}"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5492199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60004F-64BB-4A5D-AFC9-21957790127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CDD5314A-A910-43AF-96EB-03077A8F3AE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5067004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2889583-6008-4EA8-A4F1-9E4ED723A39C}"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D35EA99-DD68-466E-B07C-9C71F4BAF0BA}"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678786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D2CEE1E-69E7-4D54-884A-73F2874CC940}"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74F8E02-9A85-4A7B-9E8F-3635977FCF6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1564860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348881"/>
            <a:ext cx="10363200" cy="1470025"/>
          </a:xfrm>
        </p:spPr>
        <p:txBody>
          <a:bodyPr/>
          <a:lstStyle>
            <a:lvl1pPr>
              <a:defRPr sz="3200"/>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6576053" y="4869160"/>
            <a:ext cx="4704523" cy="769640"/>
          </a:xfrm>
        </p:spPr>
        <p:txBody>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extLst>
      <p:ext uri="{BB962C8B-B14F-4D97-AF65-F5344CB8AC3E}">
        <p14:creationId xmlns:p14="http://schemas.microsoft.com/office/powerpoint/2010/main" val="1997950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5 Marcador de número de diapositiva"/>
          <p:cNvSpPr>
            <a:spLocks noGrp="1"/>
          </p:cNvSpPr>
          <p:nvPr>
            <p:ph type="sldNum" sz="quarter" idx="12"/>
          </p:nvPr>
        </p:nvSpPr>
        <p:spPr>
          <a:xfrm>
            <a:off x="9299872" y="6453337"/>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
        <p:nvSpPr>
          <p:cNvPr id="8" name="1 Marcador de título"/>
          <p:cNvSpPr>
            <a:spLocks noGrp="1"/>
          </p:cNvSpPr>
          <p:nvPr>
            <p:ph type="title"/>
          </p:nvPr>
        </p:nvSpPr>
        <p:spPr bwMode="auto">
          <a:xfrm>
            <a:off x="1171872" y="53752"/>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p>
        </p:txBody>
      </p:sp>
    </p:spTree>
    <p:extLst>
      <p:ext uri="{BB962C8B-B14F-4D97-AF65-F5344CB8AC3E}">
        <p14:creationId xmlns:p14="http://schemas.microsoft.com/office/powerpoint/2010/main" val="42651823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a:xfrm>
            <a:off x="9299872" y="6453337"/>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
        <p:nvSpPr>
          <p:cNvPr id="5" name="1 Título"/>
          <p:cNvSpPr>
            <a:spLocks noGrp="1"/>
          </p:cNvSpPr>
          <p:nvPr>
            <p:ph type="ctrTitle"/>
          </p:nvPr>
        </p:nvSpPr>
        <p:spPr>
          <a:xfrm>
            <a:off x="914400" y="2693989"/>
            <a:ext cx="10363200" cy="1470025"/>
          </a:xfrm>
        </p:spPr>
        <p:txBody>
          <a:bodyPr/>
          <a:lstStyle>
            <a:lvl1pPr>
              <a:defRPr sz="3200"/>
            </a:lvl1pPr>
          </a:lstStyle>
          <a:p>
            <a:r>
              <a:rPr lang="es-ES" dirty="0" smtClean="0"/>
              <a:t>Haga clic para modificar el estilo de título del patrón</a:t>
            </a:r>
            <a:endParaRPr lang="es-ES" dirty="0"/>
          </a:p>
        </p:txBody>
      </p:sp>
      <p:cxnSp>
        <p:nvCxnSpPr>
          <p:cNvPr id="6" name="5 Conector recto"/>
          <p:cNvCxnSpPr/>
          <p:nvPr userDrawn="1"/>
        </p:nvCxnSpPr>
        <p:spPr>
          <a:xfrm>
            <a:off x="746960" y="4149080"/>
            <a:ext cx="10657184" cy="0"/>
          </a:xfrm>
          <a:prstGeom prst="line">
            <a:avLst/>
          </a:prstGeom>
          <a:ln w="69850">
            <a:gradFill flip="none" rotWithShape="1">
              <a:gsLst>
                <a:gs pos="0">
                  <a:schemeClr val="bg1">
                    <a:lumMod val="85000"/>
                  </a:schemeClr>
                </a:gs>
                <a:gs pos="50000">
                  <a:schemeClr val="bg1">
                    <a:lumMod val="50000"/>
                  </a:schemeClr>
                </a:gs>
                <a:gs pos="100000">
                  <a:schemeClr val="bg1">
                    <a:lumMod val="85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2763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35360" y="1268760"/>
            <a:ext cx="5659040" cy="51845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8" name="5 Marcador de número de diapositiva"/>
          <p:cNvSpPr>
            <a:spLocks noGrp="1"/>
          </p:cNvSpPr>
          <p:nvPr>
            <p:ph type="sldNum" sz="quarter" idx="12"/>
          </p:nvPr>
        </p:nvSpPr>
        <p:spPr>
          <a:xfrm>
            <a:off x="9299872" y="6453337"/>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
        <p:nvSpPr>
          <p:cNvPr id="6" name="2 Marcador de contenido"/>
          <p:cNvSpPr>
            <a:spLocks noGrp="1"/>
          </p:cNvSpPr>
          <p:nvPr>
            <p:ph sz="half" idx="13"/>
          </p:nvPr>
        </p:nvSpPr>
        <p:spPr>
          <a:xfrm>
            <a:off x="6192011" y="1268760"/>
            <a:ext cx="5659040" cy="51845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extLst>
      <p:ext uri="{BB962C8B-B14F-4D97-AF65-F5344CB8AC3E}">
        <p14:creationId xmlns:p14="http://schemas.microsoft.com/office/powerpoint/2010/main" val="16922184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10" name="5 Marcador de número de diapositiva"/>
          <p:cNvSpPr>
            <a:spLocks noGrp="1"/>
          </p:cNvSpPr>
          <p:nvPr>
            <p:ph type="sldNum" sz="quarter" idx="12"/>
          </p:nvPr>
        </p:nvSpPr>
        <p:spPr>
          <a:xfrm>
            <a:off x="9299872" y="6453337"/>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Tree>
    <p:extLst>
      <p:ext uri="{BB962C8B-B14F-4D97-AF65-F5344CB8AC3E}">
        <p14:creationId xmlns:p14="http://schemas.microsoft.com/office/powerpoint/2010/main" val="74218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2C1A4113-F273-425A-976A-7311ACA28DAE}" type="datetimeFigureOut">
              <a:rPr lang="es-MX" smtClean="0"/>
              <a:t>18/02/2016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33257172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6" name="5 Marcador de número de diapositiva"/>
          <p:cNvSpPr>
            <a:spLocks noGrp="1"/>
          </p:cNvSpPr>
          <p:nvPr>
            <p:ph type="sldNum" sz="quarter" idx="12"/>
          </p:nvPr>
        </p:nvSpPr>
        <p:spPr>
          <a:xfrm>
            <a:off x="9299872" y="6453337"/>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Tree>
    <p:extLst>
      <p:ext uri="{BB962C8B-B14F-4D97-AF65-F5344CB8AC3E}">
        <p14:creationId xmlns:p14="http://schemas.microsoft.com/office/powerpoint/2010/main" val="33976815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a:xfrm>
            <a:off x="9299872" y="6453337"/>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Tree>
    <p:extLst>
      <p:ext uri="{BB962C8B-B14F-4D97-AF65-F5344CB8AC3E}">
        <p14:creationId xmlns:p14="http://schemas.microsoft.com/office/powerpoint/2010/main" val="87084337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s-MX">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s-MX">
              <a:solidFill>
                <a:prstClr val="black"/>
              </a:solidFill>
            </a:endParaRPr>
          </a:p>
        </p:txBody>
      </p:sp>
      <p:sp>
        <p:nvSpPr>
          <p:cNvPr id="6" name="Slide Number Placeholder 5"/>
          <p:cNvSpPr>
            <a:spLocks noGrp="1"/>
          </p:cNvSpPr>
          <p:nvPr>
            <p:ph type="sldNum" sz="quarter" idx="12"/>
          </p:nvPr>
        </p:nvSpPr>
        <p:spPr/>
        <p:txBody>
          <a:bodyPr/>
          <a:lstStyle/>
          <a:p>
            <a:fld id="{22AFD86B-2E4E-41C6-80EC-54AFC008019D}"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28894361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4BF8125D-B9D1-4852-AC62-09A629E6A661}"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EE36449D-3BF0-4913-913F-F30F83BDFE64}"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80659757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344184" cy="1143000"/>
          </a:xfrm>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4B35B7A1-CC5B-48B4-8766-75A5B7546512}"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a:xfrm>
            <a:off x="8737600" y="6492900"/>
            <a:ext cx="2844800" cy="365125"/>
          </a:xfrm>
        </p:spPr>
        <p:txBody>
          <a:bodyPr/>
          <a:lstStyle>
            <a:lvl1pPr>
              <a:defRPr b="1">
                <a:solidFill>
                  <a:schemeClr val="bg1"/>
                </a:solidFill>
              </a:defRPr>
            </a:lvl1pPr>
          </a:lstStyle>
          <a:p>
            <a:pPr>
              <a:defRPr/>
            </a:pPr>
            <a:fld id="{2BE73324-1AB1-4E74-BA03-BFEC245311AC}" type="slidenum">
              <a:rPr lang="es-ES" smtClean="0">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6044683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9208AFE-C78A-488A-94E7-863571032066}"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9DC5324-9C4B-4BA3-97F8-06965DABA26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81596892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F441F7B8-B3E9-46E2-918F-434EB1B872D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2F681C8C-E6F2-4625-8241-4BD6C823159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9544875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8B088BAA-BF11-41E3-A902-EF3AA5491184}"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68DDAC10-BBC8-485D-B7F4-4F515A9CBD13}"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64416647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C8761BCE-C983-4655-9617-E4D277DAA9B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DEA8FBB8-42C2-4B7A-B664-47582F3F141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337197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28D76151-7D54-4C3B-98A1-1A79E89A4305}"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F3560DD-0BBF-4091-B10F-DBA084FC1DFF}"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85938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2C1A4113-F273-425A-976A-7311ACA28DAE}" type="datetimeFigureOut">
              <a:rPr lang="es-MX" smtClean="0"/>
              <a:t>18/02/2016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204233698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78A61FA-867A-4182-B6CA-3C0BB86972E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701C7F5-1B84-4950-8A6E-8B24433B027E}"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8148119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60004F-64BB-4A5D-AFC9-21957790127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CDD5314A-A910-43AF-96EB-03077A8F3AE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65519982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2889583-6008-4EA8-A4F1-9E4ED723A39C}"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D35EA99-DD68-466E-B07C-9C71F4BAF0BA}"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419094984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D2CEE1E-69E7-4D54-884A-73F2874CC940}"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74F8E02-9A85-4A7B-9E8F-3635977FCF6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36696831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4BF8125D-B9D1-4852-AC62-09A629E6A661}"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EE36449D-3BF0-4913-913F-F30F83BDFE64}"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236943875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344184" cy="1143000"/>
          </a:xfrm>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4B35B7A1-CC5B-48B4-8766-75A5B7546512}"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a:xfrm>
            <a:off x="8737600" y="6492900"/>
            <a:ext cx="2844800" cy="365125"/>
          </a:xfrm>
        </p:spPr>
        <p:txBody>
          <a:bodyPr/>
          <a:lstStyle>
            <a:lvl1pPr>
              <a:defRPr b="1">
                <a:solidFill>
                  <a:schemeClr val="bg1"/>
                </a:solidFill>
              </a:defRPr>
            </a:lvl1pPr>
          </a:lstStyle>
          <a:p>
            <a:pPr>
              <a:defRPr/>
            </a:pPr>
            <a:fld id="{2BE73324-1AB1-4E74-BA03-BFEC245311AC}" type="slidenum">
              <a:rPr lang="es-ES" smtClean="0">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8344589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9208AFE-C78A-488A-94E7-863571032066}"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99DC5324-9C4B-4BA3-97F8-06965DABA26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6217306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F441F7B8-B3E9-46E2-918F-434EB1B872D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2F681C8C-E6F2-4625-8241-4BD6C823159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98287289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8B088BAA-BF11-41E3-A902-EF3AA5491184}"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8"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9" name="5 Marcador de número de diapositiva"/>
          <p:cNvSpPr>
            <a:spLocks noGrp="1"/>
          </p:cNvSpPr>
          <p:nvPr>
            <p:ph type="sldNum" sz="quarter" idx="12"/>
          </p:nvPr>
        </p:nvSpPr>
        <p:spPr/>
        <p:txBody>
          <a:bodyPr/>
          <a:lstStyle>
            <a:lvl1pPr>
              <a:defRPr/>
            </a:lvl1pPr>
          </a:lstStyle>
          <a:p>
            <a:pPr>
              <a:defRPr/>
            </a:pPr>
            <a:fld id="{68DDAC10-BBC8-485D-B7F4-4F515A9CBD13}"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400574065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C8761BCE-C983-4655-9617-E4D277DAA9B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4"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5" name="5 Marcador de número de diapositiva"/>
          <p:cNvSpPr>
            <a:spLocks noGrp="1"/>
          </p:cNvSpPr>
          <p:nvPr>
            <p:ph type="sldNum" sz="quarter" idx="12"/>
          </p:nvPr>
        </p:nvSpPr>
        <p:spPr/>
        <p:txBody>
          <a:bodyPr/>
          <a:lstStyle>
            <a:lvl1pPr>
              <a:defRPr/>
            </a:lvl1pPr>
          </a:lstStyle>
          <a:p>
            <a:pPr>
              <a:defRPr/>
            </a:pPr>
            <a:fld id="{DEA8FBB8-42C2-4B7A-B664-47582F3F141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50587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C1A4113-F273-425A-976A-7311ACA28DAE}" type="datetimeFigureOut">
              <a:rPr lang="es-MX" smtClean="0"/>
              <a:t>18/02/2016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206906545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28D76151-7D54-4C3B-98A1-1A79E89A4305}"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3"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4" name="5 Marcador de número de diapositiva"/>
          <p:cNvSpPr>
            <a:spLocks noGrp="1"/>
          </p:cNvSpPr>
          <p:nvPr>
            <p:ph type="sldNum" sz="quarter" idx="12"/>
          </p:nvPr>
        </p:nvSpPr>
        <p:spPr/>
        <p:txBody>
          <a:bodyPr/>
          <a:lstStyle>
            <a:lvl1pPr>
              <a:defRPr/>
            </a:lvl1pPr>
          </a:lstStyle>
          <a:p>
            <a:pPr>
              <a:defRPr/>
            </a:pPr>
            <a:fld id="{FF3560DD-0BBF-4091-B10F-DBA084FC1DFF}"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378344357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F78A61FA-867A-4182-B6CA-3C0BB86972EB}"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1701C7F5-1B84-4950-8A6E-8B24433B027E}"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35378659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460004F-64BB-4A5D-AFC9-21957790127D}"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6"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7" name="5 Marcador de número de diapositiva"/>
          <p:cNvSpPr>
            <a:spLocks noGrp="1"/>
          </p:cNvSpPr>
          <p:nvPr>
            <p:ph type="sldNum" sz="quarter" idx="12"/>
          </p:nvPr>
        </p:nvSpPr>
        <p:spPr/>
        <p:txBody>
          <a:bodyPr/>
          <a:lstStyle>
            <a:lvl1pPr>
              <a:defRPr/>
            </a:lvl1pPr>
          </a:lstStyle>
          <a:p>
            <a:pPr>
              <a:defRPr/>
            </a:pPr>
            <a:fld id="{CDD5314A-A910-43AF-96EB-03077A8F3AE5}"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07293660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B2889583-6008-4EA8-A4F1-9E4ED723A39C}"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D35EA99-DD68-466E-B07C-9C71F4BAF0BA}"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427638248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D2CEE1E-69E7-4D54-884A-73F2874CC940}" type="datetime1">
              <a:rPr lang="es-ES" smtClean="0">
                <a:solidFill>
                  <a:prstClr val="black">
                    <a:tint val="75000"/>
                  </a:prstClr>
                </a:solidFill>
              </a:rPr>
              <a:pPr>
                <a:defRPr/>
              </a:pPr>
              <a:t>18/02/2016</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74F8E02-9A85-4A7B-9E8F-3635977FCF69}" type="slidenum">
              <a:rPr lang="es-ES">
                <a:solidFill>
                  <a:prstClr val="white"/>
                </a:solidFill>
              </a:rPr>
              <a:pPr>
                <a:defRPr/>
              </a:pPr>
              <a:t>‹Nº›</a:t>
            </a:fld>
            <a:endParaRPr lang="es-ES" dirty="0">
              <a:solidFill>
                <a:prstClr val="white"/>
              </a:solidFill>
            </a:endParaRPr>
          </a:p>
        </p:txBody>
      </p:sp>
    </p:spTree>
    <p:extLst>
      <p:ext uri="{BB962C8B-B14F-4D97-AF65-F5344CB8AC3E}">
        <p14:creationId xmlns:p14="http://schemas.microsoft.com/office/powerpoint/2010/main" val="190050420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348919"/>
            <a:ext cx="10363200" cy="1470025"/>
          </a:xfrm>
        </p:spPr>
        <p:txBody>
          <a:bodyPr/>
          <a:lstStyle>
            <a:lvl1pPr>
              <a:defRPr sz="3200"/>
            </a:lvl1pPr>
          </a:lstStyle>
          <a:p>
            <a:r>
              <a:rPr lang="es-ES" dirty="0" smtClean="0"/>
              <a:t>Haga clic para modificar el estilo de título del patrón</a:t>
            </a:r>
            <a:endParaRPr lang="es-ES" dirty="0"/>
          </a:p>
        </p:txBody>
      </p:sp>
      <p:sp>
        <p:nvSpPr>
          <p:cNvPr id="3" name="2 Subtítulo"/>
          <p:cNvSpPr>
            <a:spLocks noGrp="1"/>
          </p:cNvSpPr>
          <p:nvPr>
            <p:ph type="subTitle" idx="1"/>
          </p:nvPr>
        </p:nvSpPr>
        <p:spPr>
          <a:xfrm>
            <a:off x="6576053" y="4869160"/>
            <a:ext cx="4704523" cy="769640"/>
          </a:xfrm>
        </p:spPr>
        <p:txBody>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ES" dirty="0"/>
          </a:p>
        </p:txBody>
      </p:sp>
    </p:spTree>
    <p:extLst>
      <p:ext uri="{BB962C8B-B14F-4D97-AF65-F5344CB8AC3E}">
        <p14:creationId xmlns:p14="http://schemas.microsoft.com/office/powerpoint/2010/main" val="30986404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5 Marcador de número de diapositiva"/>
          <p:cNvSpPr>
            <a:spLocks noGrp="1"/>
          </p:cNvSpPr>
          <p:nvPr>
            <p:ph type="sldNum" sz="quarter" idx="12"/>
          </p:nvPr>
        </p:nvSpPr>
        <p:spPr>
          <a:xfrm>
            <a:off x="9299872" y="6453375"/>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
        <p:nvSpPr>
          <p:cNvPr id="8" name="1 Marcador de título"/>
          <p:cNvSpPr>
            <a:spLocks noGrp="1"/>
          </p:cNvSpPr>
          <p:nvPr>
            <p:ph type="title"/>
          </p:nvPr>
        </p:nvSpPr>
        <p:spPr bwMode="auto">
          <a:xfrm>
            <a:off x="1171872" y="53752"/>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p>
        </p:txBody>
      </p:sp>
    </p:spTree>
    <p:extLst>
      <p:ext uri="{BB962C8B-B14F-4D97-AF65-F5344CB8AC3E}">
        <p14:creationId xmlns:p14="http://schemas.microsoft.com/office/powerpoint/2010/main" val="400147048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a:xfrm>
            <a:off x="9299872" y="6453375"/>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
        <p:nvSpPr>
          <p:cNvPr id="5" name="1 Título"/>
          <p:cNvSpPr>
            <a:spLocks noGrp="1"/>
          </p:cNvSpPr>
          <p:nvPr>
            <p:ph type="ctrTitle"/>
          </p:nvPr>
        </p:nvSpPr>
        <p:spPr>
          <a:xfrm>
            <a:off x="914400" y="2693991"/>
            <a:ext cx="10363200" cy="1470025"/>
          </a:xfrm>
        </p:spPr>
        <p:txBody>
          <a:bodyPr/>
          <a:lstStyle>
            <a:lvl1pPr>
              <a:defRPr sz="3200"/>
            </a:lvl1pPr>
          </a:lstStyle>
          <a:p>
            <a:r>
              <a:rPr lang="es-ES" dirty="0" smtClean="0"/>
              <a:t>Haga clic para modificar el estilo de título del patrón</a:t>
            </a:r>
            <a:endParaRPr lang="es-ES" dirty="0"/>
          </a:p>
        </p:txBody>
      </p:sp>
      <p:cxnSp>
        <p:nvCxnSpPr>
          <p:cNvPr id="6" name="5 Conector recto"/>
          <p:cNvCxnSpPr/>
          <p:nvPr userDrawn="1"/>
        </p:nvCxnSpPr>
        <p:spPr>
          <a:xfrm>
            <a:off x="746960" y="4149080"/>
            <a:ext cx="10657184" cy="0"/>
          </a:xfrm>
          <a:prstGeom prst="line">
            <a:avLst/>
          </a:prstGeom>
          <a:ln w="69850">
            <a:gradFill flip="none" rotWithShape="1">
              <a:gsLst>
                <a:gs pos="0">
                  <a:schemeClr val="bg1">
                    <a:lumMod val="85000"/>
                  </a:schemeClr>
                </a:gs>
                <a:gs pos="50000">
                  <a:schemeClr val="bg1">
                    <a:lumMod val="50000"/>
                  </a:schemeClr>
                </a:gs>
                <a:gs pos="100000">
                  <a:schemeClr val="bg1">
                    <a:lumMod val="85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106746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35360" y="1268760"/>
            <a:ext cx="5659040" cy="51845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8" name="5 Marcador de número de diapositiva"/>
          <p:cNvSpPr>
            <a:spLocks noGrp="1"/>
          </p:cNvSpPr>
          <p:nvPr>
            <p:ph type="sldNum" sz="quarter" idx="12"/>
          </p:nvPr>
        </p:nvSpPr>
        <p:spPr>
          <a:xfrm>
            <a:off x="9299872" y="6453375"/>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
        <p:nvSpPr>
          <p:cNvPr id="6" name="2 Marcador de contenido"/>
          <p:cNvSpPr>
            <a:spLocks noGrp="1"/>
          </p:cNvSpPr>
          <p:nvPr>
            <p:ph sz="half" idx="13"/>
          </p:nvPr>
        </p:nvSpPr>
        <p:spPr>
          <a:xfrm>
            <a:off x="6192011" y="1268760"/>
            <a:ext cx="5659040" cy="51845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extLst>
      <p:ext uri="{BB962C8B-B14F-4D97-AF65-F5344CB8AC3E}">
        <p14:creationId xmlns:p14="http://schemas.microsoft.com/office/powerpoint/2010/main" val="358880817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9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9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10" name="5 Marcador de número de diapositiva"/>
          <p:cNvSpPr>
            <a:spLocks noGrp="1"/>
          </p:cNvSpPr>
          <p:nvPr>
            <p:ph type="sldNum" sz="quarter" idx="12"/>
          </p:nvPr>
        </p:nvSpPr>
        <p:spPr>
          <a:xfrm>
            <a:off x="9299872" y="6453375"/>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Tree>
    <p:extLst>
      <p:ext uri="{BB962C8B-B14F-4D97-AF65-F5344CB8AC3E}">
        <p14:creationId xmlns:p14="http://schemas.microsoft.com/office/powerpoint/2010/main" val="3727974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C1A4113-F273-425A-976A-7311ACA28DAE}" type="datetimeFigureOut">
              <a:rPr lang="es-MX" smtClean="0"/>
              <a:t>18/02/2016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426322040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6" name="5 Marcador de número de diapositiva"/>
          <p:cNvSpPr>
            <a:spLocks noGrp="1"/>
          </p:cNvSpPr>
          <p:nvPr>
            <p:ph type="sldNum" sz="quarter" idx="12"/>
          </p:nvPr>
        </p:nvSpPr>
        <p:spPr>
          <a:xfrm>
            <a:off x="9299872" y="6453375"/>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Tree>
    <p:extLst>
      <p:ext uri="{BB962C8B-B14F-4D97-AF65-F5344CB8AC3E}">
        <p14:creationId xmlns:p14="http://schemas.microsoft.com/office/powerpoint/2010/main" val="415461039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a:xfrm>
            <a:off x="9299872" y="6453375"/>
            <a:ext cx="2844800" cy="365125"/>
          </a:xfrm>
        </p:spPr>
        <p:txBody>
          <a:bodyPr/>
          <a:lstStyle>
            <a:lvl1pPr>
              <a:defRPr>
                <a:solidFill>
                  <a:schemeClr val="tx1"/>
                </a:solidFill>
              </a:defRPr>
            </a:lvl1pPr>
          </a:lstStyle>
          <a:p>
            <a:pPr>
              <a:defRPr/>
            </a:pPr>
            <a:fld id="{EE36449D-3BF0-4913-913F-F30F83BDFE64}" type="slidenum">
              <a:rPr lang="es-ES" smtClean="0">
                <a:solidFill>
                  <a:prstClr val="black"/>
                </a:solidFill>
              </a:rPr>
              <a:pPr>
                <a:defRPr/>
              </a:pPr>
              <a:t>‹Nº›</a:t>
            </a:fld>
            <a:endParaRPr lang="es-ES" dirty="0">
              <a:solidFill>
                <a:prstClr val="black"/>
              </a:solidFill>
            </a:endParaRPr>
          </a:p>
        </p:txBody>
      </p:sp>
    </p:spTree>
    <p:extLst>
      <p:ext uri="{BB962C8B-B14F-4D97-AF65-F5344CB8AC3E}">
        <p14:creationId xmlns:p14="http://schemas.microsoft.com/office/powerpoint/2010/main" val="99792337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MX"/>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MX"/>
          </a:p>
        </p:txBody>
      </p:sp>
      <p:sp>
        <p:nvSpPr>
          <p:cNvPr id="4" name="Date Placeholder 3"/>
          <p:cNvSpPr>
            <a:spLocks noGrp="1"/>
          </p:cNvSpPr>
          <p:nvPr>
            <p:ph type="dt" sz="half" idx="10"/>
          </p:nvPr>
        </p:nvSpPr>
        <p:spPr>
          <a:xfrm>
            <a:off x="609600" y="6356389"/>
            <a:ext cx="2844800" cy="365125"/>
          </a:xfrm>
          <a:prstGeom prst="rect">
            <a:avLst/>
          </a:prstGeom>
        </p:spPr>
        <p:txBody>
          <a:bodyPr/>
          <a:lstStyle/>
          <a:p>
            <a:endParaRPr lang="es-MX">
              <a:solidFill>
                <a:prstClr val="black"/>
              </a:solidFill>
            </a:endParaRPr>
          </a:p>
        </p:txBody>
      </p:sp>
      <p:sp>
        <p:nvSpPr>
          <p:cNvPr id="5" name="Footer Placeholder 4"/>
          <p:cNvSpPr>
            <a:spLocks noGrp="1"/>
          </p:cNvSpPr>
          <p:nvPr>
            <p:ph type="ftr" sz="quarter" idx="11"/>
          </p:nvPr>
        </p:nvSpPr>
        <p:spPr>
          <a:xfrm>
            <a:off x="4165600" y="6356389"/>
            <a:ext cx="3860800" cy="365125"/>
          </a:xfrm>
          <a:prstGeom prst="rect">
            <a:avLst/>
          </a:prstGeom>
        </p:spPr>
        <p:txBody>
          <a:bodyPr/>
          <a:lstStyle/>
          <a:p>
            <a:endParaRPr lang="es-MX">
              <a:solidFill>
                <a:prstClr val="black"/>
              </a:solidFill>
            </a:endParaRPr>
          </a:p>
        </p:txBody>
      </p:sp>
      <p:sp>
        <p:nvSpPr>
          <p:cNvPr id="6" name="Slide Number Placeholder 5"/>
          <p:cNvSpPr>
            <a:spLocks noGrp="1"/>
          </p:cNvSpPr>
          <p:nvPr>
            <p:ph type="sldNum" sz="quarter" idx="12"/>
          </p:nvPr>
        </p:nvSpPr>
        <p:spPr/>
        <p:txBody>
          <a:bodyPr/>
          <a:lstStyle/>
          <a:p>
            <a:fld id="{22AFD86B-2E4E-41C6-80EC-54AFC008019D}" type="slidenum">
              <a:rPr lang="es-MX" smtClean="0">
                <a:solidFill>
                  <a:prstClr val="black"/>
                </a:solidFill>
              </a:rPr>
              <a:pPr/>
              <a:t>‹Nº›</a:t>
            </a:fld>
            <a:endParaRPr lang="es-MX">
              <a:solidFill>
                <a:prstClr val="black"/>
              </a:solidFill>
            </a:endParaRPr>
          </a:p>
        </p:txBody>
      </p:sp>
    </p:spTree>
    <p:extLst>
      <p:ext uri="{BB962C8B-B14F-4D97-AF65-F5344CB8AC3E}">
        <p14:creationId xmlns:p14="http://schemas.microsoft.com/office/powerpoint/2010/main" val="4078815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C1A4113-F273-425A-976A-7311ACA28DAE}" type="datetimeFigureOut">
              <a:rPr lang="es-MX" smtClean="0"/>
              <a:t>18/02/2016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B3FA711-14B1-459B-B5B5-A45790635E52}" type="slidenum">
              <a:rPr lang="es-MX" smtClean="0"/>
              <a:t>‹Nº›</a:t>
            </a:fld>
            <a:endParaRPr lang="es-MX"/>
          </a:p>
        </p:txBody>
      </p:sp>
    </p:spTree>
    <p:extLst>
      <p:ext uri="{BB962C8B-B14F-4D97-AF65-F5344CB8AC3E}">
        <p14:creationId xmlns:p14="http://schemas.microsoft.com/office/powerpoint/2010/main" val="2875807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10" Type="http://schemas.openxmlformats.org/officeDocument/2006/relationships/image" Target="../media/image2.jpeg"/><Relationship Id="rId4" Type="http://schemas.openxmlformats.org/officeDocument/2006/relationships/slideLayout" Target="../slideLayouts/slideLayout48.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image" Target="../media/image2.jpeg"/><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theme" Target="../theme/theme6.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image" Target="../media/image2.jpeg"/><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theme" Target="../theme/theme7.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2.xml"/><Relationship Id="rId3" Type="http://schemas.openxmlformats.org/officeDocument/2006/relationships/slideLayout" Target="../slideLayouts/slideLayout77.xml"/><Relationship Id="rId7" Type="http://schemas.openxmlformats.org/officeDocument/2006/relationships/slideLayout" Target="../slideLayouts/slideLayout81.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5" Type="http://schemas.openxmlformats.org/officeDocument/2006/relationships/slideLayout" Target="../slideLayouts/slideLayout79.xml"/><Relationship Id="rId10" Type="http://schemas.openxmlformats.org/officeDocument/2006/relationships/image" Target="../media/image2.jpeg"/><Relationship Id="rId4" Type="http://schemas.openxmlformats.org/officeDocument/2006/relationships/slideLayout" Target="../slideLayouts/slideLayout78.xml"/><Relationship Id="rId9"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A4113-F273-425A-976A-7311ACA28DAE}" type="datetimeFigureOut">
              <a:rPr lang="es-MX" smtClean="0"/>
              <a:t>18/02/2016</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FA711-14B1-459B-B5B5-A45790635E52}" type="slidenum">
              <a:rPr lang="es-MX" smtClean="0"/>
              <a:t>‹Nº›</a:t>
            </a:fld>
            <a:endParaRPr lang="es-MX"/>
          </a:p>
        </p:txBody>
      </p:sp>
    </p:spTree>
    <p:extLst>
      <p:ext uri="{BB962C8B-B14F-4D97-AF65-F5344CB8AC3E}">
        <p14:creationId xmlns:p14="http://schemas.microsoft.com/office/powerpoint/2010/main" val="2725886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655668"/>
            <a:ext cx="12192000" cy="202332"/>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a:solidFill>
                <a:prstClr val="white"/>
              </a:solidFill>
            </a:endParaRPr>
          </a:p>
        </p:txBody>
      </p:sp>
      <p:sp>
        <p:nvSpPr>
          <p:cNvPr id="15" name="14 CuadroTexto"/>
          <p:cNvSpPr txBox="1"/>
          <p:nvPr/>
        </p:nvSpPr>
        <p:spPr>
          <a:xfrm>
            <a:off x="47328" y="6608386"/>
            <a:ext cx="7872875" cy="276999"/>
          </a:xfrm>
          <a:prstGeom prst="rect">
            <a:avLst/>
          </a:prstGeom>
          <a:noFill/>
        </p:spPr>
        <p:txBody>
          <a:bodyPr wrap="square" rtlCol="0">
            <a:spAutoFit/>
          </a:bodyPr>
          <a:lstStyle/>
          <a:p>
            <a:pPr eaLnBrk="0" fontAlgn="base" hangingPunct="0">
              <a:spcBef>
                <a:spcPct val="0"/>
              </a:spcBef>
              <a:spcAft>
                <a:spcPct val="0"/>
              </a:spcAft>
            </a:pPr>
            <a:r>
              <a:rPr lang="es-MX" sz="1200" b="1" cap="small" dirty="0">
                <a:solidFill>
                  <a:prstClr val="white">
                    <a:lumMod val="50000"/>
                  </a:prstClr>
                </a:solidFill>
                <a:effectLst>
                  <a:outerShdw blurRad="38100" dist="38100" dir="2700000" algn="tl">
                    <a:srgbClr val="000000">
                      <a:alpha val="43137"/>
                    </a:srgbClr>
                  </a:outerShdw>
                </a:effectLst>
                <a:latin typeface="Arial Narrow" pitchFamily="34" charset="0"/>
                <a:cs typeface="Arial" charset="0"/>
              </a:rPr>
              <a:t>Subsecretaría de Educación Media Superior</a:t>
            </a:r>
          </a:p>
        </p:txBody>
      </p:sp>
      <p:sp>
        <p:nvSpPr>
          <p:cNvPr id="12" name="11 Rectángulo"/>
          <p:cNvSpPr/>
          <p:nvPr/>
        </p:nvSpPr>
        <p:spPr>
          <a:xfrm>
            <a:off x="911424" y="0"/>
            <a:ext cx="11280576" cy="1028810"/>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a:solidFill>
                <a:prstClr val="white"/>
              </a:solidFill>
            </a:endParaRPr>
          </a:p>
        </p:txBody>
      </p:sp>
      <p:pic>
        <p:nvPicPr>
          <p:cNvPr id="13" name="12 Imagen"/>
          <p:cNvPicPr>
            <a:picLocks noChangeAspect="1"/>
          </p:cNvPicPr>
          <p:nvPr/>
        </p:nvPicPr>
        <p:blipFill rotWithShape="1">
          <a:blip r:embed="rId13" cstate="print">
            <a:extLst>
              <a:ext uri="{28A0092B-C50C-407E-A947-70E740481C1C}">
                <a14:useLocalDpi xmlns:a14="http://schemas.microsoft.com/office/drawing/2010/main" val="0"/>
              </a:ext>
            </a:extLst>
          </a:blip>
          <a:srcRect l="3622" t="2086"/>
          <a:stretch/>
        </p:blipFill>
        <p:spPr>
          <a:xfrm>
            <a:off x="2" y="0"/>
            <a:ext cx="1038308" cy="1028810"/>
          </a:xfrm>
          <a:prstGeom prst="rect">
            <a:avLst/>
          </a:prstGeom>
        </p:spPr>
      </p:pic>
      <p:sp>
        <p:nvSpPr>
          <p:cNvPr id="6147" name="1 Marcador de título"/>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p>
        </p:txBody>
      </p:sp>
      <p:sp>
        <p:nvSpPr>
          <p:cNvPr id="6148" name="2 Marcador de texto"/>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eaLnBrk="0" hangingPunct="0">
              <a:defRPr/>
            </a:pPr>
            <a:fld id="{AB73CA34-AF15-476C-94CC-67D930B5D677}" type="datetime1">
              <a:rPr lang="es-ES" smtClean="0">
                <a:solidFill>
                  <a:prstClr val="black">
                    <a:tint val="75000"/>
                  </a:prstClr>
                </a:solidFill>
              </a:rPr>
              <a:pPr eaLnBrk="0" hangingPunct="0">
                <a:defRPr/>
              </a:pPr>
              <a:t>18/02/2016</a:t>
            </a:fld>
            <a:endParaRPr lang="es-ES">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eaLnBrk="0" hangingPunct="0">
              <a:defRPr/>
            </a:pPr>
            <a:endParaRPr lang="es-ES">
              <a:solidFill>
                <a:prstClr val="black">
                  <a:tint val="75000"/>
                </a:prstClr>
              </a:solidFill>
            </a:endParaRPr>
          </a:p>
        </p:txBody>
      </p:sp>
      <p:sp>
        <p:nvSpPr>
          <p:cNvPr id="6" name="5 Marcador de número de diapositiva"/>
          <p:cNvSpPr>
            <a:spLocks noGrp="1"/>
          </p:cNvSpPr>
          <p:nvPr>
            <p:ph type="sldNum" sz="quarter" idx="4"/>
          </p:nvPr>
        </p:nvSpPr>
        <p:spPr>
          <a:xfrm>
            <a:off x="8737600" y="6500835"/>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eaLnBrk="0" hangingPunct="0">
              <a:defRPr/>
            </a:pPr>
            <a:fld id="{CE0E0074-E4DC-4E1D-B817-223E261FC5D6}" type="slidenum">
              <a:rPr lang="es-ES" smtClean="0">
                <a:solidFill>
                  <a:prstClr val="white"/>
                </a:solidFill>
              </a:rPr>
              <a:pPr eaLnBrk="0" hangingPunct="0">
                <a:defRPr/>
              </a:pPr>
              <a:t>‹Nº›</a:t>
            </a:fld>
            <a:endParaRPr lang="es-ES">
              <a:solidFill>
                <a:prstClr val="white"/>
              </a:solidFill>
            </a:endParaRPr>
          </a:p>
        </p:txBody>
      </p:sp>
    </p:spTree>
    <p:extLst>
      <p:ext uri="{BB962C8B-B14F-4D97-AF65-F5344CB8AC3E}">
        <p14:creationId xmlns:p14="http://schemas.microsoft.com/office/powerpoint/2010/main" val="458628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3200"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453336"/>
            <a:ext cx="12192000" cy="404664"/>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sp>
        <p:nvSpPr>
          <p:cNvPr id="15" name="14 CuadroTexto"/>
          <p:cNvSpPr txBox="1"/>
          <p:nvPr/>
        </p:nvSpPr>
        <p:spPr>
          <a:xfrm>
            <a:off x="47328" y="6453336"/>
            <a:ext cx="7872875" cy="369332"/>
          </a:xfrm>
          <a:prstGeom prst="rect">
            <a:avLst/>
          </a:prstGeom>
          <a:noFill/>
        </p:spPr>
        <p:txBody>
          <a:bodyPr wrap="square" rtlCol="0">
            <a:spAutoFit/>
          </a:bodyPr>
          <a:lstStyle/>
          <a:p>
            <a:pPr eaLnBrk="0" fontAlgn="base" hangingPunct="0">
              <a:spcBef>
                <a:spcPct val="0"/>
              </a:spcBef>
              <a:spcAft>
                <a:spcPct val="0"/>
              </a:spcAft>
            </a:pPr>
            <a:r>
              <a:rPr lang="es-MX" sz="1800" b="1" cap="small" dirty="0" smtClean="0">
                <a:solidFill>
                  <a:prstClr val="white">
                    <a:lumMod val="50000"/>
                  </a:prstClr>
                </a:solidFill>
                <a:effectLst>
                  <a:outerShdw blurRad="38100" dist="38100" dir="2700000" algn="tl">
                    <a:srgbClr val="000000">
                      <a:alpha val="43137"/>
                    </a:srgbClr>
                  </a:outerShdw>
                </a:effectLst>
                <a:latin typeface="Arial Narrow" pitchFamily="34" charset="0"/>
                <a:cs typeface="Arial" charset="0"/>
              </a:rPr>
              <a:t>Subsecretaría de Educación Media Superior</a:t>
            </a:r>
            <a:endParaRPr lang="es-MX" sz="1800" b="1" cap="small" dirty="0">
              <a:solidFill>
                <a:prstClr val="white">
                  <a:lumMod val="50000"/>
                </a:prstClr>
              </a:solidFill>
              <a:effectLst>
                <a:outerShdw blurRad="38100" dist="38100" dir="2700000" algn="tl">
                  <a:srgbClr val="000000">
                    <a:alpha val="43137"/>
                  </a:srgbClr>
                </a:outerShdw>
              </a:effectLst>
              <a:latin typeface="Arial Narrow" pitchFamily="34" charset="0"/>
              <a:cs typeface="Arial" charset="0"/>
            </a:endParaRPr>
          </a:p>
        </p:txBody>
      </p:sp>
      <p:sp>
        <p:nvSpPr>
          <p:cNvPr id="12" name="11 Rectángulo"/>
          <p:cNvSpPr/>
          <p:nvPr/>
        </p:nvSpPr>
        <p:spPr>
          <a:xfrm>
            <a:off x="1296821" y="0"/>
            <a:ext cx="10895179" cy="1189964"/>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pic>
        <p:nvPicPr>
          <p:cNvPr id="13" name="12 Imagen"/>
          <p:cNvPicPr>
            <a:picLocks noChangeAspect="1"/>
          </p:cNvPicPr>
          <p:nvPr/>
        </p:nvPicPr>
        <p:blipFill rotWithShape="1">
          <a:blip r:embed="rId13" cstate="print">
            <a:extLst>
              <a:ext uri="{28A0092B-C50C-407E-A947-70E740481C1C}">
                <a14:useLocalDpi xmlns:a14="http://schemas.microsoft.com/office/drawing/2010/main" val="0"/>
              </a:ext>
            </a:extLst>
          </a:blip>
          <a:srcRect l="3622" t="2086"/>
          <a:stretch/>
        </p:blipFill>
        <p:spPr>
          <a:xfrm>
            <a:off x="0" y="1"/>
            <a:ext cx="1295467" cy="1285663"/>
          </a:xfrm>
          <a:prstGeom prst="rect">
            <a:avLst/>
          </a:prstGeom>
        </p:spPr>
      </p:pic>
      <p:sp>
        <p:nvSpPr>
          <p:cNvPr id="6147" name="1 Marcador de título"/>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6148" name="2 Marcador de texto"/>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eaLnBrk="0" hangingPunct="0">
              <a:defRPr/>
            </a:pPr>
            <a:fld id="{F33639B4-4ED3-48F0-9C68-F1A755489217}" type="datetime1">
              <a:rPr lang="es-ES" smtClean="0">
                <a:solidFill>
                  <a:prstClr val="black">
                    <a:tint val="75000"/>
                  </a:prstClr>
                </a:solidFill>
              </a:rPr>
              <a:pPr eaLnBrk="0" hangingPunct="0">
                <a:defRPr/>
              </a:pPr>
              <a:t>18/02/2016</a:t>
            </a:fld>
            <a:endParaRPr lang="es-ES" dirty="0">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eaLnBrk="0" hangingPunct="0">
              <a:defRPr/>
            </a:pPr>
            <a:endParaRPr lang="es-ES" dirty="0">
              <a:solidFill>
                <a:prstClr val="black">
                  <a:tint val="75000"/>
                </a:prstClr>
              </a:solidFill>
            </a:endParaRPr>
          </a:p>
        </p:txBody>
      </p:sp>
      <p:sp>
        <p:nvSpPr>
          <p:cNvPr id="6" name="5 Marcador de número de diapositiva"/>
          <p:cNvSpPr>
            <a:spLocks noGrp="1"/>
          </p:cNvSpPr>
          <p:nvPr>
            <p:ph type="sldNum" sz="quarter" idx="4"/>
          </p:nvPr>
        </p:nvSpPr>
        <p:spPr>
          <a:xfrm>
            <a:off x="8737600" y="6500835"/>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eaLnBrk="0" hangingPunct="0">
              <a:defRPr/>
            </a:pPr>
            <a:fld id="{CE0E0074-E4DC-4E1D-B817-223E261FC5D6}" type="slidenum">
              <a:rPr lang="es-ES" smtClean="0">
                <a:solidFill>
                  <a:prstClr val="white"/>
                </a:solidFill>
              </a:rPr>
              <a:pPr eaLnBrk="0" hangingPunct="0">
                <a:defRPr/>
              </a:pPr>
              <a:t>‹Nº›</a:t>
            </a:fld>
            <a:endParaRPr lang="es-ES" dirty="0">
              <a:solidFill>
                <a:prstClr val="white"/>
              </a:solidFill>
            </a:endParaRPr>
          </a:p>
        </p:txBody>
      </p:sp>
    </p:spTree>
    <p:extLst>
      <p:ext uri="{BB962C8B-B14F-4D97-AF65-F5344CB8AC3E}">
        <p14:creationId xmlns:p14="http://schemas.microsoft.com/office/powerpoint/2010/main" val="371547266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3200"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453336"/>
            <a:ext cx="12192000" cy="404664"/>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sp>
        <p:nvSpPr>
          <p:cNvPr id="15" name="14 CuadroTexto"/>
          <p:cNvSpPr txBox="1"/>
          <p:nvPr/>
        </p:nvSpPr>
        <p:spPr>
          <a:xfrm>
            <a:off x="47328" y="6453336"/>
            <a:ext cx="7872875" cy="369332"/>
          </a:xfrm>
          <a:prstGeom prst="rect">
            <a:avLst/>
          </a:prstGeom>
          <a:noFill/>
        </p:spPr>
        <p:txBody>
          <a:bodyPr wrap="square" rtlCol="0">
            <a:spAutoFit/>
          </a:bodyPr>
          <a:lstStyle/>
          <a:p>
            <a:pPr eaLnBrk="0" fontAlgn="base" hangingPunct="0">
              <a:spcBef>
                <a:spcPct val="0"/>
              </a:spcBef>
              <a:spcAft>
                <a:spcPct val="0"/>
              </a:spcAft>
            </a:pPr>
            <a:r>
              <a:rPr lang="es-MX" sz="1800" b="1" cap="small" dirty="0" smtClean="0">
                <a:solidFill>
                  <a:prstClr val="white">
                    <a:lumMod val="50000"/>
                  </a:prstClr>
                </a:solidFill>
                <a:effectLst>
                  <a:outerShdw blurRad="38100" dist="38100" dir="2700000" algn="tl">
                    <a:srgbClr val="000000">
                      <a:alpha val="43137"/>
                    </a:srgbClr>
                  </a:outerShdw>
                </a:effectLst>
                <a:latin typeface="Arial Narrow" pitchFamily="34" charset="0"/>
                <a:cs typeface="Arial" charset="0"/>
              </a:rPr>
              <a:t>Subsecretaría de Educación Media Superior</a:t>
            </a:r>
            <a:endParaRPr lang="es-MX" sz="1800" b="1" cap="small" dirty="0">
              <a:solidFill>
                <a:prstClr val="white">
                  <a:lumMod val="50000"/>
                </a:prstClr>
              </a:solidFill>
              <a:effectLst>
                <a:outerShdw blurRad="38100" dist="38100" dir="2700000" algn="tl">
                  <a:srgbClr val="000000">
                    <a:alpha val="43137"/>
                  </a:srgbClr>
                </a:outerShdw>
              </a:effectLst>
              <a:latin typeface="Arial Narrow" pitchFamily="34" charset="0"/>
              <a:cs typeface="Arial" charset="0"/>
            </a:endParaRPr>
          </a:p>
        </p:txBody>
      </p:sp>
      <p:sp>
        <p:nvSpPr>
          <p:cNvPr id="12" name="11 Rectángulo"/>
          <p:cNvSpPr/>
          <p:nvPr/>
        </p:nvSpPr>
        <p:spPr>
          <a:xfrm>
            <a:off x="1296821" y="0"/>
            <a:ext cx="10895179" cy="1189964"/>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pic>
        <p:nvPicPr>
          <p:cNvPr id="13" name="12 Imagen"/>
          <p:cNvPicPr>
            <a:picLocks noChangeAspect="1"/>
          </p:cNvPicPr>
          <p:nvPr/>
        </p:nvPicPr>
        <p:blipFill rotWithShape="1">
          <a:blip r:embed="rId13" cstate="print">
            <a:extLst>
              <a:ext uri="{28A0092B-C50C-407E-A947-70E740481C1C}">
                <a14:useLocalDpi xmlns:a14="http://schemas.microsoft.com/office/drawing/2010/main" val="0"/>
              </a:ext>
            </a:extLst>
          </a:blip>
          <a:srcRect l="3622" t="2086"/>
          <a:stretch/>
        </p:blipFill>
        <p:spPr>
          <a:xfrm>
            <a:off x="0" y="1"/>
            <a:ext cx="1295467" cy="1285663"/>
          </a:xfrm>
          <a:prstGeom prst="rect">
            <a:avLst/>
          </a:prstGeom>
        </p:spPr>
      </p:pic>
      <p:sp>
        <p:nvSpPr>
          <p:cNvPr id="6147" name="1 Marcador de título"/>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6148" name="2 Marcador de texto"/>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eaLnBrk="0" hangingPunct="0">
              <a:defRPr/>
            </a:pPr>
            <a:fld id="{F33639B4-4ED3-48F0-9C68-F1A755489217}" type="datetime1">
              <a:rPr lang="es-ES" smtClean="0">
                <a:solidFill>
                  <a:prstClr val="black">
                    <a:tint val="75000"/>
                  </a:prstClr>
                </a:solidFill>
              </a:rPr>
              <a:pPr eaLnBrk="0" hangingPunct="0">
                <a:defRPr/>
              </a:pPr>
              <a:t>18/02/2016</a:t>
            </a:fld>
            <a:endParaRPr lang="es-ES" dirty="0">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eaLnBrk="0" hangingPunct="0">
              <a:defRPr/>
            </a:pPr>
            <a:endParaRPr lang="es-ES" dirty="0">
              <a:solidFill>
                <a:prstClr val="black">
                  <a:tint val="75000"/>
                </a:prstClr>
              </a:solidFill>
            </a:endParaRPr>
          </a:p>
        </p:txBody>
      </p:sp>
      <p:sp>
        <p:nvSpPr>
          <p:cNvPr id="6" name="5 Marcador de número de diapositiva"/>
          <p:cNvSpPr>
            <a:spLocks noGrp="1"/>
          </p:cNvSpPr>
          <p:nvPr>
            <p:ph type="sldNum" sz="quarter" idx="4"/>
          </p:nvPr>
        </p:nvSpPr>
        <p:spPr>
          <a:xfrm>
            <a:off x="8737600" y="6500835"/>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eaLnBrk="0" hangingPunct="0">
              <a:defRPr/>
            </a:pPr>
            <a:fld id="{CE0E0074-E4DC-4E1D-B817-223E261FC5D6}" type="slidenum">
              <a:rPr lang="es-ES" smtClean="0">
                <a:solidFill>
                  <a:prstClr val="white"/>
                </a:solidFill>
              </a:rPr>
              <a:pPr eaLnBrk="0" hangingPunct="0">
                <a:defRPr/>
              </a:pPr>
              <a:t>‹Nº›</a:t>
            </a:fld>
            <a:endParaRPr lang="es-ES" dirty="0">
              <a:solidFill>
                <a:prstClr val="white"/>
              </a:solidFill>
            </a:endParaRPr>
          </a:p>
        </p:txBody>
      </p:sp>
    </p:spTree>
    <p:extLst>
      <p:ext uri="{BB962C8B-B14F-4D97-AF65-F5344CB8AC3E}">
        <p14:creationId xmlns:p14="http://schemas.microsoft.com/office/powerpoint/2010/main" val="387157097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sz="3200"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453336"/>
            <a:ext cx="12192000" cy="404664"/>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a:solidFill>
                <a:prstClr val="white"/>
              </a:solidFill>
            </a:endParaRPr>
          </a:p>
        </p:txBody>
      </p:sp>
      <p:sp>
        <p:nvSpPr>
          <p:cNvPr id="15" name="14 CuadroTexto"/>
          <p:cNvSpPr txBox="1"/>
          <p:nvPr/>
        </p:nvSpPr>
        <p:spPr>
          <a:xfrm>
            <a:off x="47328" y="6525344"/>
            <a:ext cx="7872875" cy="338554"/>
          </a:xfrm>
          <a:prstGeom prst="rect">
            <a:avLst/>
          </a:prstGeom>
          <a:noFill/>
        </p:spPr>
        <p:txBody>
          <a:bodyPr wrap="square" rtlCol="0">
            <a:spAutoFit/>
          </a:bodyPr>
          <a:lstStyle/>
          <a:p>
            <a:pPr eaLnBrk="0" fontAlgn="base" hangingPunct="0">
              <a:spcBef>
                <a:spcPct val="0"/>
              </a:spcBef>
              <a:spcAft>
                <a:spcPct val="0"/>
              </a:spcAft>
            </a:pPr>
            <a:r>
              <a:rPr lang="es-MX" sz="1600" b="1" cap="small" dirty="0">
                <a:solidFill>
                  <a:prstClr val="white">
                    <a:lumMod val="50000"/>
                  </a:prstClr>
                </a:solidFill>
                <a:effectLst>
                  <a:outerShdw blurRad="38100" dist="38100" dir="2700000" algn="tl">
                    <a:srgbClr val="000000">
                      <a:alpha val="43137"/>
                    </a:srgbClr>
                  </a:outerShdw>
                </a:effectLst>
                <a:latin typeface="Georgia" pitchFamily="18" charset="0"/>
                <a:cs typeface="Arial" charset="0"/>
              </a:rPr>
              <a:t>Subsecretaría de Educación Media Superior</a:t>
            </a:r>
          </a:p>
        </p:txBody>
      </p:sp>
      <p:sp>
        <p:nvSpPr>
          <p:cNvPr id="12" name="11 Rectángulo"/>
          <p:cNvSpPr/>
          <p:nvPr/>
        </p:nvSpPr>
        <p:spPr>
          <a:xfrm>
            <a:off x="1296821" y="0"/>
            <a:ext cx="10895179" cy="1189964"/>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a:solidFill>
                <a:prstClr val="white"/>
              </a:solidFill>
            </a:endParaRPr>
          </a:p>
        </p:txBody>
      </p:sp>
      <p:pic>
        <p:nvPicPr>
          <p:cNvPr id="13" name="12 Imagen"/>
          <p:cNvPicPr>
            <a:picLocks noChangeAspect="1"/>
          </p:cNvPicPr>
          <p:nvPr/>
        </p:nvPicPr>
        <p:blipFill rotWithShape="1">
          <a:blip r:embed="rId10" cstate="print">
            <a:extLst>
              <a:ext uri="{28A0092B-C50C-407E-A947-70E740481C1C}">
                <a14:useLocalDpi xmlns:a14="http://schemas.microsoft.com/office/drawing/2010/main" val="0"/>
              </a:ext>
            </a:extLst>
          </a:blip>
          <a:srcRect l="3622" t="2086"/>
          <a:stretch/>
        </p:blipFill>
        <p:spPr>
          <a:xfrm>
            <a:off x="0" y="1"/>
            <a:ext cx="1295467" cy="1285663"/>
          </a:xfrm>
          <a:prstGeom prst="rect">
            <a:avLst/>
          </a:prstGeom>
        </p:spPr>
      </p:pic>
      <p:sp>
        <p:nvSpPr>
          <p:cNvPr id="6147" name="1 Marcador de título"/>
          <p:cNvSpPr>
            <a:spLocks noGrp="1"/>
          </p:cNvSpPr>
          <p:nvPr>
            <p:ph type="title"/>
          </p:nvPr>
        </p:nvSpPr>
        <p:spPr bwMode="auto">
          <a:xfrm>
            <a:off x="1171872" y="53752"/>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p>
        </p:txBody>
      </p:sp>
      <p:sp>
        <p:nvSpPr>
          <p:cNvPr id="6148" name="2 Marcador de texto"/>
          <p:cNvSpPr>
            <a:spLocks noGrp="1"/>
          </p:cNvSpPr>
          <p:nvPr>
            <p:ph type="body" idx="1"/>
          </p:nvPr>
        </p:nvSpPr>
        <p:spPr bwMode="auto">
          <a:xfrm>
            <a:off x="239350" y="1285664"/>
            <a:ext cx="11713301" cy="51676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p>
        </p:txBody>
      </p:sp>
      <p:sp>
        <p:nvSpPr>
          <p:cNvPr id="6" name="5 Marcador de número de diapositiva"/>
          <p:cNvSpPr>
            <a:spLocks noGrp="1"/>
          </p:cNvSpPr>
          <p:nvPr>
            <p:ph type="sldNum" sz="quarter" idx="4"/>
          </p:nvPr>
        </p:nvSpPr>
        <p:spPr>
          <a:xfrm>
            <a:off x="9299872" y="6453337"/>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tx1"/>
                </a:solidFill>
                <a:latin typeface="Georgia" pitchFamily="18" charset="0"/>
                <a:cs typeface="+mn-cs"/>
              </a:defRPr>
            </a:lvl1pPr>
          </a:lstStyle>
          <a:p>
            <a:pPr eaLnBrk="0" hangingPunct="0">
              <a:defRPr/>
            </a:pPr>
            <a:fld id="{CE0E0074-E4DC-4E1D-B817-223E261FC5D6}" type="slidenum">
              <a:rPr lang="es-ES" smtClean="0">
                <a:solidFill>
                  <a:prstClr val="black"/>
                </a:solidFill>
              </a:rPr>
              <a:pPr eaLnBrk="0" hangingPunct="0">
                <a:defRPr/>
              </a:pPr>
              <a:t>‹Nº›</a:t>
            </a:fld>
            <a:endParaRPr lang="es-ES">
              <a:solidFill>
                <a:prstClr val="black"/>
              </a:solidFill>
            </a:endParaRPr>
          </a:p>
        </p:txBody>
      </p:sp>
    </p:spTree>
    <p:extLst>
      <p:ext uri="{BB962C8B-B14F-4D97-AF65-F5344CB8AC3E}">
        <p14:creationId xmlns:p14="http://schemas.microsoft.com/office/powerpoint/2010/main" val="169240287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Lst>
  <p:hf hdr="0" ftr="0" dt="0"/>
  <p:txStyles>
    <p:titleStyle>
      <a:lvl1pPr algn="ctr" rtl="0" eaLnBrk="0" fontAlgn="base" hangingPunct="0">
        <a:spcBef>
          <a:spcPct val="0"/>
        </a:spcBef>
        <a:spcAft>
          <a:spcPct val="0"/>
        </a:spcAft>
        <a:defRPr sz="2800" b="1"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453336"/>
            <a:ext cx="12192000" cy="404664"/>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sp>
        <p:nvSpPr>
          <p:cNvPr id="15" name="14 CuadroTexto"/>
          <p:cNvSpPr txBox="1"/>
          <p:nvPr/>
        </p:nvSpPr>
        <p:spPr>
          <a:xfrm>
            <a:off x="47328" y="6453336"/>
            <a:ext cx="7872875" cy="369332"/>
          </a:xfrm>
          <a:prstGeom prst="rect">
            <a:avLst/>
          </a:prstGeom>
          <a:noFill/>
        </p:spPr>
        <p:txBody>
          <a:bodyPr wrap="square" rtlCol="0">
            <a:spAutoFit/>
          </a:bodyPr>
          <a:lstStyle/>
          <a:p>
            <a:pPr eaLnBrk="0" fontAlgn="base" hangingPunct="0">
              <a:spcBef>
                <a:spcPct val="0"/>
              </a:spcBef>
              <a:spcAft>
                <a:spcPct val="0"/>
              </a:spcAft>
            </a:pPr>
            <a:r>
              <a:rPr lang="es-MX" sz="1800" b="1" cap="small" dirty="0" smtClean="0">
                <a:solidFill>
                  <a:prstClr val="white">
                    <a:lumMod val="50000"/>
                  </a:prstClr>
                </a:solidFill>
                <a:effectLst>
                  <a:outerShdw blurRad="38100" dist="38100" dir="2700000" algn="tl">
                    <a:srgbClr val="000000">
                      <a:alpha val="43137"/>
                    </a:srgbClr>
                  </a:outerShdw>
                </a:effectLst>
                <a:latin typeface="Arial Narrow" pitchFamily="34" charset="0"/>
                <a:cs typeface="Arial" charset="0"/>
              </a:rPr>
              <a:t>Subsecretaría de Educación Media Superior</a:t>
            </a:r>
            <a:endParaRPr lang="es-MX" sz="1800" b="1" cap="small" dirty="0">
              <a:solidFill>
                <a:prstClr val="white">
                  <a:lumMod val="50000"/>
                </a:prstClr>
              </a:solidFill>
              <a:effectLst>
                <a:outerShdw blurRad="38100" dist="38100" dir="2700000" algn="tl">
                  <a:srgbClr val="000000">
                    <a:alpha val="43137"/>
                  </a:srgbClr>
                </a:outerShdw>
              </a:effectLst>
              <a:latin typeface="Arial Narrow" pitchFamily="34" charset="0"/>
              <a:cs typeface="Arial" charset="0"/>
            </a:endParaRPr>
          </a:p>
        </p:txBody>
      </p:sp>
      <p:sp>
        <p:nvSpPr>
          <p:cNvPr id="12" name="11 Rectángulo"/>
          <p:cNvSpPr/>
          <p:nvPr/>
        </p:nvSpPr>
        <p:spPr>
          <a:xfrm>
            <a:off x="1296821" y="0"/>
            <a:ext cx="10895179" cy="1189964"/>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pic>
        <p:nvPicPr>
          <p:cNvPr id="13" name="12 Imagen"/>
          <p:cNvPicPr>
            <a:picLocks noChangeAspect="1"/>
          </p:cNvPicPr>
          <p:nvPr/>
        </p:nvPicPr>
        <p:blipFill rotWithShape="1">
          <a:blip r:embed="rId13" cstate="print">
            <a:extLst>
              <a:ext uri="{28A0092B-C50C-407E-A947-70E740481C1C}">
                <a14:useLocalDpi xmlns:a14="http://schemas.microsoft.com/office/drawing/2010/main" val="0"/>
              </a:ext>
            </a:extLst>
          </a:blip>
          <a:srcRect l="3622" t="2086"/>
          <a:stretch/>
        </p:blipFill>
        <p:spPr>
          <a:xfrm>
            <a:off x="0" y="1"/>
            <a:ext cx="1295467" cy="1285663"/>
          </a:xfrm>
          <a:prstGeom prst="rect">
            <a:avLst/>
          </a:prstGeom>
        </p:spPr>
      </p:pic>
      <p:sp>
        <p:nvSpPr>
          <p:cNvPr id="6147" name="1 Marcador de título"/>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6148" name="2 Marcador de texto"/>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eaLnBrk="0" hangingPunct="0">
              <a:defRPr/>
            </a:pPr>
            <a:fld id="{F33639B4-4ED3-48F0-9C68-F1A755489217}" type="datetime1">
              <a:rPr lang="es-ES" smtClean="0">
                <a:solidFill>
                  <a:prstClr val="black">
                    <a:tint val="75000"/>
                  </a:prstClr>
                </a:solidFill>
              </a:rPr>
              <a:pPr eaLnBrk="0" hangingPunct="0">
                <a:defRPr/>
              </a:pPr>
              <a:t>18/02/2016</a:t>
            </a:fld>
            <a:endParaRPr lang="es-ES" dirty="0">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eaLnBrk="0" hangingPunct="0">
              <a:defRPr/>
            </a:pPr>
            <a:endParaRPr lang="es-ES" dirty="0">
              <a:solidFill>
                <a:prstClr val="black">
                  <a:tint val="75000"/>
                </a:prstClr>
              </a:solidFill>
            </a:endParaRPr>
          </a:p>
        </p:txBody>
      </p:sp>
      <p:sp>
        <p:nvSpPr>
          <p:cNvPr id="6" name="5 Marcador de número de diapositiva"/>
          <p:cNvSpPr>
            <a:spLocks noGrp="1"/>
          </p:cNvSpPr>
          <p:nvPr>
            <p:ph type="sldNum" sz="quarter" idx="4"/>
          </p:nvPr>
        </p:nvSpPr>
        <p:spPr>
          <a:xfrm>
            <a:off x="8737600" y="6500835"/>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eaLnBrk="0" hangingPunct="0">
              <a:defRPr/>
            </a:pPr>
            <a:fld id="{CE0E0074-E4DC-4E1D-B817-223E261FC5D6}" type="slidenum">
              <a:rPr lang="es-ES" smtClean="0">
                <a:solidFill>
                  <a:prstClr val="white"/>
                </a:solidFill>
              </a:rPr>
              <a:pPr eaLnBrk="0" hangingPunct="0">
                <a:defRPr/>
              </a:pPr>
              <a:t>‹Nº›</a:t>
            </a:fld>
            <a:endParaRPr lang="es-ES" dirty="0">
              <a:solidFill>
                <a:prstClr val="white"/>
              </a:solidFill>
            </a:endParaRPr>
          </a:p>
        </p:txBody>
      </p:sp>
    </p:spTree>
    <p:extLst>
      <p:ext uri="{BB962C8B-B14F-4D97-AF65-F5344CB8AC3E}">
        <p14:creationId xmlns:p14="http://schemas.microsoft.com/office/powerpoint/2010/main" val="3551864498"/>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ctr" rtl="0" eaLnBrk="0" fontAlgn="base" hangingPunct="0">
        <a:spcBef>
          <a:spcPct val="0"/>
        </a:spcBef>
        <a:spcAft>
          <a:spcPct val="0"/>
        </a:spcAft>
        <a:defRPr sz="3200"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453336"/>
            <a:ext cx="12192000" cy="404664"/>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sp>
        <p:nvSpPr>
          <p:cNvPr id="15" name="14 CuadroTexto"/>
          <p:cNvSpPr txBox="1"/>
          <p:nvPr/>
        </p:nvSpPr>
        <p:spPr>
          <a:xfrm>
            <a:off x="47328" y="6453336"/>
            <a:ext cx="7872875" cy="369332"/>
          </a:xfrm>
          <a:prstGeom prst="rect">
            <a:avLst/>
          </a:prstGeom>
          <a:noFill/>
        </p:spPr>
        <p:txBody>
          <a:bodyPr wrap="square" rtlCol="0">
            <a:spAutoFit/>
          </a:bodyPr>
          <a:lstStyle/>
          <a:p>
            <a:pPr eaLnBrk="0" fontAlgn="base" hangingPunct="0">
              <a:spcBef>
                <a:spcPct val="0"/>
              </a:spcBef>
              <a:spcAft>
                <a:spcPct val="0"/>
              </a:spcAft>
            </a:pPr>
            <a:r>
              <a:rPr lang="es-MX" sz="1800" b="1" cap="small" dirty="0" smtClean="0">
                <a:solidFill>
                  <a:prstClr val="white">
                    <a:lumMod val="50000"/>
                  </a:prstClr>
                </a:solidFill>
                <a:effectLst>
                  <a:outerShdw blurRad="38100" dist="38100" dir="2700000" algn="tl">
                    <a:srgbClr val="000000">
                      <a:alpha val="43137"/>
                    </a:srgbClr>
                  </a:outerShdw>
                </a:effectLst>
                <a:latin typeface="Arial Narrow" pitchFamily="34" charset="0"/>
                <a:cs typeface="Arial" charset="0"/>
              </a:rPr>
              <a:t>Subsecretaría de Educación Media Superior</a:t>
            </a:r>
            <a:endParaRPr lang="es-MX" sz="1800" b="1" cap="small" dirty="0">
              <a:solidFill>
                <a:prstClr val="white">
                  <a:lumMod val="50000"/>
                </a:prstClr>
              </a:solidFill>
              <a:effectLst>
                <a:outerShdw blurRad="38100" dist="38100" dir="2700000" algn="tl">
                  <a:srgbClr val="000000">
                    <a:alpha val="43137"/>
                  </a:srgbClr>
                </a:outerShdw>
              </a:effectLst>
              <a:latin typeface="Arial Narrow" pitchFamily="34" charset="0"/>
              <a:cs typeface="Arial" charset="0"/>
            </a:endParaRPr>
          </a:p>
        </p:txBody>
      </p:sp>
      <p:sp>
        <p:nvSpPr>
          <p:cNvPr id="12" name="11 Rectángulo"/>
          <p:cNvSpPr/>
          <p:nvPr/>
        </p:nvSpPr>
        <p:spPr>
          <a:xfrm>
            <a:off x="1296821" y="0"/>
            <a:ext cx="10895179" cy="1189964"/>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dirty="0">
              <a:solidFill>
                <a:prstClr val="white"/>
              </a:solidFill>
            </a:endParaRPr>
          </a:p>
        </p:txBody>
      </p:sp>
      <p:pic>
        <p:nvPicPr>
          <p:cNvPr id="13" name="12 Imagen"/>
          <p:cNvPicPr>
            <a:picLocks noChangeAspect="1"/>
          </p:cNvPicPr>
          <p:nvPr/>
        </p:nvPicPr>
        <p:blipFill rotWithShape="1">
          <a:blip r:embed="rId13" cstate="print">
            <a:extLst>
              <a:ext uri="{28A0092B-C50C-407E-A947-70E740481C1C}">
                <a14:useLocalDpi xmlns:a14="http://schemas.microsoft.com/office/drawing/2010/main" val="0"/>
              </a:ext>
            </a:extLst>
          </a:blip>
          <a:srcRect l="3622" t="2086"/>
          <a:stretch/>
        </p:blipFill>
        <p:spPr>
          <a:xfrm>
            <a:off x="0" y="1"/>
            <a:ext cx="1295467" cy="1285663"/>
          </a:xfrm>
          <a:prstGeom prst="rect">
            <a:avLst/>
          </a:prstGeom>
        </p:spPr>
      </p:pic>
      <p:sp>
        <p:nvSpPr>
          <p:cNvPr id="6147" name="1 Marcador de título"/>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6148" name="2 Marcador de texto"/>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eaLnBrk="0" hangingPunct="0">
              <a:defRPr/>
            </a:pPr>
            <a:fld id="{F33639B4-4ED3-48F0-9C68-F1A755489217}" type="datetime1">
              <a:rPr lang="es-ES" smtClean="0">
                <a:solidFill>
                  <a:prstClr val="black">
                    <a:tint val="75000"/>
                  </a:prstClr>
                </a:solidFill>
              </a:rPr>
              <a:pPr eaLnBrk="0" hangingPunct="0">
                <a:defRPr/>
              </a:pPr>
              <a:t>18/02/2016</a:t>
            </a:fld>
            <a:endParaRPr lang="es-ES" dirty="0">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eaLnBrk="0" hangingPunct="0">
              <a:defRPr/>
            </a:pPr>
            <a:endParaRPr lang="es-ES" dirty="0">
              <a:solidFill>
                <a:prstClr val="black">
                  <a:tint val="75000"/>
                </a:prstClr>
              </a:solidFill>
            </a:endParaRPr>
          </a:p>
        </p:txBody>
      </p:sp>
      <p:sp>
        <p:nvSpPr>
          <p:cNvPr id="6" name="5 Marcador de número de diapositiva"/>
          <p:cNvSpPr>
            <a:spLocks noGrp="1"/>
          </p:cNvSpPr>
          <p:nvPr>
            <p:ph type="sldNum" sz="quarter" idx="4"/>
          </p:nvPr>
        </p:nvSpPr>
        <p:spPr>
          <a:xfrm>
            <a:off x="8737600" y="6500835"/>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cs typeface="+mn-cs"/>
              </a:defRPr>
            </a:lvl1pPr>
          </a:lstStyle>
          <a:p>
            <a:pPr eaLnBrk="0" hangingPunct="0">
              <a:defRPr/>
            </a:pPr>
            <a:fld id="{CE0E0074-E4DC-4E1D-B817-223E261FC5D6}" type="slidenum">
              <a:rPr lang="es-ES" smtClean="0">
                <a:solidFill>
                  <a:prstClr val="white"/>
                </a:solidFill>
              </a:rPr>
              <a:pPr eaLnBrk="0" hangingPunct="0">
                <a:defRPr/>
              </a:pPr>
              <a:t>‹Nº›</a:t>
            </a:fld>
            <a:endParaRPr lang="es-ES" dirty="0">
              <a:solidFill>
                <a:prstClr val="white"/>
              </a:solidFill>
            </a:endParaRPr>
          </a:p>
        </p:txBody>
      </p:sp>
    </p:spTree>
    <p:extLst>
      <p:ext uri="{BB962C8B-B14F-4D97-AF65-F5344CB8AC3E}">
        <p14:creationId xmlns:p14="http://schemas.microsoft.com/office/powerpoint/2010/main" val="153212495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hdr="0" ftr="0" dt="0"/>
  <p:txStyles>
    <p:titleStyle>
      <a:lvl1pPr algn="ctr" rtl="0" eaLnBrk="0" fontAlgn="base" hangingPunct="0">
        <a:spcBef>
          <a:spcPct val="0"/>
        </a:spcBef>
        <a:spcAft>
          <a:spcPct val="0"/>
        </a:spcAft>
        <a:defRPr sz="3200"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4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13 Rectángulo"/>
          <p:cNvSpPr/>
          <p:nvPr/>
        </p:nvSpPr>
        <p:spPr>
          <a:xfrm>
            <a:off x="0" y="6453336"/>
            <a:ext cx="12192000" cy="404664"/>
          </a:xfrm>
          <a:prstGeom prst="rect">
            <a:avLst/>
          </a:prstGeom>
          <a:gradFill>
            <a:gsLst>
              <a:gs pos="0">
                <a:schemeClr val="bg1"/>
              </a:gs>
              <a:gs pos="50000">
                <a:schemeClr val="bg1">
                  <a:lumMod val="75000"/>
                </a:schemeClr>
              </a:gs>
              <a:gs pos="100000">
                <a:schemeClr val="bg1">
                  <a:lumMod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a:solidFill>
                <a:prstClr val="white"/>
              </a:solidFill>
            </a:endParaRPr>
          </a:p>
        </p:txBody>
      </p:sp>
      <p:sp>
        <p:nvSpPr>
          <p:cNvPr id="15" name="14 CuadroTexto"/>
          <p:cNvSpPr txBox="1"/>
          <p:nvPr/>
        </p:nvSpPr>
        <p:spPr>
          <a:xfrm>
            <a:off x="47329" y="6525344"/>
            <a:ext cx="7872875" cy="338554"/>
          </a:xfrm>
          <a:prstGeom prst="rect">
            <a:avLst/>
          </a:prstGeom>
          <a:noFill/>
        </p:spPr>
        <p:txBody>
          <a:bodyPr wrap="square" rtlCol="0">
            <a:spAutoFit/>
          </a:bodyPr>
          <a:lstStyle/>
          <a:p>
            <a:pPr eaLnBrk="0" fontAlgn="base" hangingPunct="0">
              <a:spcBef>
                <a:spcPct val="0"/>
              </a:spcBef>
              <a:spcAft>
                <a:spcPct val="0"/>
              </a:spcAft>
            </a:pPr>
            <a:r>
              <a:rPr lang="es-MX" sz="1600" b="1" cap="small" dirty="0">
                <a:solidFill>
                  <a:prstClr val="white">
                    <a:lumMod val="50000"/>
                  </a:prstClr>
                </a:solidFill>
                <a:effectLst>
                  <a:outerShdw blurRad="38100" dist="38100" dir="2700000" algn="tl">
                    <a:srgbClr val="000000">
                      <a:alpha val="43137"/>
                    </a:srgbClr>
                  </a:outerShdw>
                </a:effectLst>
                <a:latin typeface="Georgia" pitchFamily="18" charset="0"/>
                <a:cs typeface="Arial" charset="0"/>
              </a:rPr>
              <a:t>Subsecretaría de Educación Media Superior</a:t>
            </a:r>
          </a:p>
        </p:txBody>
      </p:sp>
      <p:sp>
        <p:nvSpPr>
          <p:cNvPr id="12" name="11 Rectángulo"/>
          <p:cNvSpPr/>
          <p:nvPr/>
        </p:nvSpPr>
        <p:spPr>
          <a:xfrm>
            <a:off x="1296821" y="0"/>
            <a:ext cx="10895179" cy="1189964"/>
          </a:xfrm>
          <a:prstGeom prst="rect">
            <a:avLst/>
          </a:prstGeom>
          <a:gradFill flip="none" rotWithShape="1">
            <a:gsLst>
              <a:gs pos="0">
                <a:schemeClr val="bg1"/>
              </a:gs>
              <a:gs pos="50000">
                <a:schemeClr val="bg1">
                  <a:lumMod val="75000"/>
                </a:schemeClr>
              </a:gs>
              <a:gs pos="100000">
                <a:schemeClr val="bg1">
                  <a:lumMod val="6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s-MX" sz="2400">
              <a:solidFill>
                <a:prstClr val="white"/>
              </a:solidFill>
            </a:endParaRPr>
          </a:p>
        </p:txBody>
      </p:sp>
      <p:pic>
        <p:nvPicPr>
          <p:cNvPr id="13" name="12 Imagen"/>
          <p:cNvPicPr>
            <a:picLocks noChangeAspect="1"/>
          </p:cNvPicPr>
          <p:nvPr/>
        </p:nvPicPr>
        <p:blipFill rotWithShape="1">
          <a:blip r:embed="rId10" cstate="print">
            <a:extLst>
              <a:ext uri="{28A0092B-C50C-407E-A947-70E740481C1C}">
                <a14:useLocalDpi xmlns:a14="http://schemas.microsoft.com/office/drawing/2010/main" val="0"/>
              </a:ext>
            </a:extLst>
          </a:blip>
          <a:srcRect l="3622" t="2086"/>
          <a:stretch/>
        </p:blipFill>
        <p:spPr>
          <a:xfrm>
            <a:off x="1" y="39"/>
            <a:ext cx="1295467" cy="1285663"/>
          </a:xfrm>
          <a:prstGeom prst="rect">
            <a:avLst/>
          </a:prstGeom>
        </p:spPr>
      </p:pic>
      <p:sp>
        <p:nvSpPr>
          <p:cNvPr id="6147" name="1 Marcador de título"/>
          <p:cNvSpPr>
            <a:spLocks noGrp="1"/>
          </p:cNvSpPr>
          <p:nvPr>
            <p:ph type="title"/>
          </p:nvPr>
        </p:nvSpPr>
        <p:spPr bwMode="auto">
          <a:xfrm>
            <a:off x="1171872" y="53752"/>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dirty="0" smtClean="0"/>
              <a:t>Haga clic para modificar el estilo de título del patrón</a:t>
            </a:r>
          </a:p>
        </p:txBody>
      </p:sp>
      <p:sp>
        <p:nvSpPr>
          <p:cNvPr id="6148" name="2 Marcador de texto"/>
          <p:cNvSpPr>
            <a:spLocks noGrp="1"/>
          </p:cNvSpPr>
          <p:nvPr>
            <p:ph type="body" idx="1"/>
          </p:nvPr>
        </p:nvSpPr>
        <p:spPr bwMode="auto">
          <a:xfrm>
            <a:off x="239352" y="1285668"/>
            <a:ext cx="11713301" cy="516767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p>
        </p:txBody>
      </p:sp>
      <p:sp>
        <p:nvSpPr>
          <p:cNvPr id="6" name="5 Marcador de número de diapositiva"/>
          <p:cNvSpPr>
            <a:spLocks noGrp="1"/>
          </p:cNvSpPr>
          <p:nvPr>
            <p:ph type="sldNum" sz="quarter" idx="4"/>
          </p:nvPr>
        </p:nvSpPr>
        <p:spPr>
          <a:xfrm>
            <a:off x="9299872" y="6453375"/>
            <a:ext cx="2844800"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tx1"/>
                </a:solidFill>
                <a:latin typeface="Georgia" pitchFamily="18" charset="0"/>
                <a:cs typeface="+mn-cs"/>
              </a:defRPr>
            </a:lvl1pPr>
          </a:lstStyle>
          <a:p>
            <a:pPr eaLnBrk="0" hangingPunct="0">
              <a:defRPr/>
            </a:pPr>
            <a:fld id="{CE0E0074-E4DC-4E1D-B817-223E261FC5D6}" type="slidenum">
              <a:rPr lang="es-ES" smtClean="0">
                <a:solidFill>
                  <a:prstClr val="black"/>
                </a:solidFill>
              </a:rPr>
              <a:pPr eaLnBrk="0" hangingPunct="0">
                <a:defRPr/>
              </a:pPr>
              <a:t>‹Nº›</a:t>
            </a:fld>
            <a:endParaRPr lang="es-ES">
              <a:solidFill>
                <a:prstClr val="black"/>
              </a:solidFill>
            </a:endParaRPr>
          </a:p>
        </p:txBody>
      </p:sp>
    </p:spTree>
    <p:extLst>
      <p:ext uri="{BB962C8B-B14F-4D97-AF65-F5344CB8AC3E}">
        <p14:creationId xmlns:p14="http://schemas.microsoft.com/office/powerpoint/2010/main" val="1219725796"/>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Lst>
  <p:hf hdr="0" ftr="0" dt="0"/>
  <p:txStyles>
    <p:titleStyle>
      <a:lvl1pPr algn="ctr" rtl="0" eaLnBrk="0" fontAlgn="base" hangingPunct="0">
        <a:spcBef>
          <a:spcPct val="0"/>
        </a:spcBef>
        <a:spcAft>
          <a:spcPct val="0"/>
        </a:spcAft>
        <a:defRPr sz="2800" b="1" kern="1200">
          <a:solidFill>
            <a:schemeClr val="tx1"/>
          </a:solidFill>
          <a:latin typeface="Georgia" pitchFamily="18" charset="0"/>
          <a:ea typeface="+mj-ea"/>
          <a:cs typeface="+mj-cs"/>
        </a:defRPr>
      </a:lvl1pPr>
      <a:lvl2pPr algn="ctr" rtl="0" eaLnBrk="0" fontAlgn="base" hangingPunct="0">
        <a:spcBef>
          <a:spcPct val="0"/>
        </a:spcBef>
        <a:spcAft>
          <a:spcPct val="0"/>
        </a:spcAft>
        <a:defRPr sz="3200">
          <a:solidFill>
            <a:schemeClr val="tx1"/>
          </a:solidFill>
          <a:latin typeface="Georgia" pitchFamily="18" charset="0"/>
        </a:defRPr>
      </a:lvl2pPr>
      <a:lvl3pPr algn="ctr" rtl="0" eaLnBrk="0" fontAlgn="base" hangingPunct="0">
        <a:spcBef>
          <a:spcPct val="0"/>
        </a:spcBef>
        <a:spcAft>
          <a:spcPct val="0"/>
        </a:spcAft>
        <a:defRPr sz="3200">
          <a:solidFill>
            <a:schemeClr val="tx1"/>
          </a:solidFill>
          <a:latin typeface="Georgia" pitchFamily="18" charset="0"/>
        </a:defRPr>
      </a:lvl3pPr>
      <a:lvl4pPr algn="ctr" rtl="0" eaLnBrk="0" fontAlgn="base" hangingPunct="0">
        <a:spcBef>
          <a:spcPct val="0"/>
        </a:spcBef>
        <a:spcAft>
          <a:spcPct val="0"/>
        </a:spcAft>
        <a:defRPr sz="3200">
          <a:solidFill>
            <a:schemeClr val="tx1"/>
          </a:solidFill>
          <a:latin typeface="Georgia" pitchFamily="18" charset="0"/>
        </a:defRPr>
      </a:lvl4pPr>
      <a:lvl5pPr algn="ctr" rtl="0" eaLnBrk="0" fontAlgn="base" hangingPunct="0">
        <a:spcBef>
          <a:spcPct val="0"/>
        </a:spcBef>
        <a:spcAft>
          <a:spcPct val="0"/>
        </a:spcAft>
        <a:defRPr sz="3200">
          <a:solidFill>
            <a:schemeClr val="tx1"/>
          </a:solidFill>
          <a:latin typeface="Georgia" pitchFamily="18" charset="0"/>
        </a:defRPr>
      </a:lvl5pPr>
      <a:lvl6pPr marL="457200" algn="ctr" rtl="0" fontAlgn="base">
        <a:spcBef>
          <a:spcPct val="0"/>
        </a:spcBef>
        <a:spcAft>
          <a:spcPct val="0"/>
        </a:spcAft>
        <a:defRPr sz="3200">
          <a:solidFill>
            <a:schemeClr val="tx1"/>
          </a:solidFill>
          <a:latin typeface="Georgia" pitchFamily="18" charset="0"/>
        </a:defRPr>
      </a:lvl6pPr>
      <a:lvl7pPr marL="914400" algn="ctr" rtl="0" fontAlgn="base">
        <a:spcBef>
          <a:spcPct val="0"/>
        </a:spcBef>
        <a:spcAft>
          <a:spcPct val="0"/>
        </a:spcAft>
        <a:defRPr sz="3200">
          <a:solidFill>
            <a:schemeClr val="tx1"/>
          </a:solidFill>
          <a:latin typeface="Georgia" pitchFamily="18" charset="0"/>
        </a:defRPr>
      </a:lvl7pPr>
      <a:lvl8pPr marL="1371600" algn="ctr" rtl="0" fontAlgn="base">
        <a:spcBef>
          <a:spcPct val="0"/>
        </a:spcBef>
        <a:spcAft>
          <a:spcPct val="0"/>
        </a:spcAft>
        <a:defRPr sz="3200">
          <a:solidFill>
            <a:schemeClr val="tx1"/>
          </a:solidFill>
          <a:latin typeface="Georgia" pitchFamily="18" charset="0"/>
        </a:defRPr>
      </a:lvl8pPr>
      <a:lvl9pPr marL="1828800" algn="ctr" rtl="0" fontAlgn="base">
        <a:spcBef>
          <a:spcPct val="0"/>
        </a:spcBef>
        <a:spcAft>
          <a:spcPct val="0"/>
        </a:spcAft>
        <a:defRPr sz="3200">
          <a:solidFill>
            <a:schemeClr val="tx1"/>
          </a:solidFill>
          <a:latin typeface="Georgia" pitchFamily="18" charset="0"/>
        </a:defRPr>
      </a:lvl9pPr>
    </p:titleStyle>
    <p:bodyStyle>
      <a:lvl1pPr marL="342900" indent="-3429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1pPr>
      <a:lvl2pPr marL="742950" indent="-28575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2pPr>
      <a:lvl3pPr marL="1143000" indent="-2286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5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5.xml"/></Relationships>
</file>

<file path=ppt/slides/_rels/slide3.xml.rels><?xml version="1.0" encoding="UTF-8" standalone="yes"?>
<Relationships xmlns="http://schemas.openxmlformats.org/package/2006/relationships"><Relationship Id="rId8" Type="http://schemas.openxmlformats.org/officeDocument/2006/relationships/chart" Target="../charts/chart2.xml"/><Relationship Id="rId13" Type="http://schemas.microsoft.com/office/2007/relationships/diagramDrawing" Target="../diagrams/drawing2.xml"/><Relationship Id="rId3" Type="http://schemas.openxmlformats.org/officeDocument/2006/relationships/diagramLayout" Target="../diagrams/layout1.xml"/><Relationship Id="rId7" Type="http://schemas.openxmlformats.org/officeDocument/2006/relationships/chart" Target="../charts/chart1.xml"/><Relationship Id="rId12" Type="http://schemas.openxmlformats.org/officeDocument/2006/relationships/diagramColors" Target="../diagrams/colors2.xml"/><Relationship Id="rId2" Type="http://schemas.openxmlformats.org/officeDocument/2006/relationships/diagramData" Target="../diagrams/data1.xml"/><Relationship Id="rId1" Type="http://schemas.openxmlformats.org/officeDocument/2006/relationships/slideLayout" Target="../slideLayouts/slideLayout46.xml"/><Relationship Id="rId6" Type="http://schemas.microsoft.com/office/2007/relationships/diagramDrawing" Target="../diagrams/drawing1.xml"/><Relationship Id="rId11" Type="http://schemas.openxmlformats.org/officeDocument/2006/relationships/diagramQuickStyle" Target="../diagrams/quickStyle2.xml"/><Relationship Id="rId5" Type="http://schemas.openxmlformats.org/officeDocument/2006/relationships/diagramColors" Target="../diagrams/colors1.xml"/><Relationship Id="rId10" Type="http://schemas.openxmlformats.org/officeDocument/2006/relationships/diagramLayout" Target="../diagrams/layout2.xml"/><Relationship Id="rId4" Type="http://schemas.openxmlformats.org/officeDocument/2006/relationships/diagramQuickStyle" Target="../diagrams/quickStyle1.xml"/><Relationship Id="rId9"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11369"/>
            <a:ext cx="9144000" cy="2146143"/>
          </a:xfrm>
        </p:spPr>
        <p:style>
          <a:lnRef idx="2">
            <a:schemeClr val="accent2"/>
          </a:lnRef>
          <a:fillRef idx="1">
            <a:schemeClr val="lt1"/>
          </a:fillRef>
          <a:effectRef idx="0">
            <a:schemeClr val="accent2"/>
          </a:effectRef>
          <a:fontRef idx="minor">
            <a:schemeClr val="dk1"/>
          </a:fontRef>
        </p:style>
        <p:txBody>
          <a:bodyPr>
            <a:normAutofit fontScale="90000"/>
          </a:bodyPr>
          <a:lstStyle/>
          <a:p>
            <a:pPr lvl="0">
              <a:lnSpc>
                <a:spcPct val="100000"/>
              </a:lnSpc>
              <a:spcBef>
                <a:spcPts val="0"/>
              </a:spcBef>
            </a:pPr>
            <a:r>
              <a:rPr lang="es-MX" sz="2800" b="1" dirty="0">
                <a:solidFill>
                  <a:prstClr val="black"/>
                </a:solidFill>
                <a:latin typeface="Georgia" pitchFamily="18" charset="0"/>
                <a:ea typeface="+mn-ea"/>
                <a:cs typeface="+mn-cs"/>
              </a:rPr>
              <a:t>Evaluación de desempeño de docentes y técnicos docentes</a:t>
            </a:r>
            <a:br>
              <a:rPr lang="es-MX" sz="2800" b="1" dirty="0">
                <a:solidFill>
                  <a:prstClr val="black"/>
                </a:solidFill>
                <a:latin typeface="Georgia" pitchFamily="18" charset="0"/>
                <a:ea typeface="+mn-ea"/>
                <a:cs typeface="+mn-cs"/>
              </a:rPr>
            </a:br>
            <a:r>
              <a:rPr lang="es-MX" sz="2800" b="1" dirty="0" smtClean="0">
                <a:solidFill>
                  <a:prstClr val="black"/>
                </a:solidFill>
                <a:latin typeface="Georgia" pitchFamily="18" charset="0"/>
                <a:ea typeface="+mn-ea"/>
                <a:cs typeface="+mn-cs"/>
              </a:rPr>
              <a:t>Instrumentos, </a:t>
            </a:r>
            <a:r>
              <a:rPr lang="es-MX" sz="2800" b="1" dirty="0" smtClean="0">
                <a:solidFill>
                  <a:prstClr val="black"/>
                </a:solidFill>
                <a:latin typeface="Georgia" pitchFamily="18" charset="0"/>
              </a:rPr>
              <a:t>contexto </a:t>
            </a:r>
            <a:r>
              <a:rPr lang="es-MX" sz="2800" b="1" dirty="0">
                <a:solidFill>
                  <a:prstClr val="black"/>
                </a:solidFill>
                <a:latin typeface="Georgia" pitchFamily="18" charset="0"/>
              </a:rPr>
              <a:t>y </a:t>
            </a:r>
            <a:r>
              <a:rPr lang="es-MX" sz="2800" b="1" dirty="0" smtClean="0">
                <a:solidFill>
                  <a:prstClr val="black"/>
                </a:solidFill>
                <a:latin typeface="Georgia" pitchFamily="18" charset="0"/>
              </a:rPr>
              <a:t>riesgos </a:t>
            </a:r>
            <a:r>
              <a:rPr lang="es-MX" sz="2800" b="1" dirty="0" smtClean="0">
                <a:solidFill>
                  <a:prstClr val="black"/>
                </a:solidFill>
                <a:latin typeface="Georgia" pitchFamily="18" charset="0"/>
                <a:ea typeface="+mn-ea"/>
                <a:cs typeface="+mn-cs"/>
              </a:rPr>
              <a:t>en </a:t>
            </a:r>
            <a:r>
              <a:rPr lang="es-MX" sz="2800" b="1" dirty="0">
                <a:solidFill>
                  <a:prstClr val="black"/>
                </a:solidFill>
                <a:latin typeface="Georgia" pitchFamily="18" charset="0"/>
                <a:ea typeface="+mn-ea"/>
                <a:cs typeface="+mn-cs"/>
              </a:rPr>
              <a:t>la </a:t>
            </a:r>
            <a:r>
              <a:rPr lang="es-MX" sz="2800" b="1" dirty="0" smtClean="0">
                <a:solidFill>
                  <a:prstClr val="black"/>
                </a:solidFill>
                <a:latin typeface="Georgia" pitchFamily="18" charset="0"/>
                <a:ea typeface="+mn-ea"/>
                <a:cs typeface="+mn-cs"/>
              </a:rPr>
              <a:t/>
            </a:r>
            <a:br>
              <a:rPr lang="es-MX" sz="2800" b="1" dirty="0" smtClean="0">
                <a:solidFill>
                  <a:prstClr val="black"/>
                </a:solidFill>
                <a:latin typeface="Georgia" pitchFamily="18" charset="0"/>
                <a:ea typeface="+mn-ea"/>
                <a:cs typeface="+mn-cs"/>
              </a:rPr>
            </a:br>
            <a:r>
              <a:rPr lang="es-MX" sz="2800" b="1" dirty="0" smtClean="0">
                <a:solidFill>
                  <a:prstClr val="black"/>
                </a:solidFill>
                <a:latin typeface="Georgia" pitchFamily="18" charset="0"/>
                <a:ea typeface="+mn-ea"/>
                <a:cs typeface="+mn-cs"/>
              </a:rPr>
              <a:t>Educación </a:t>
            </a:r>
            <a:r>
              <a:rPr lang="es-MX" sz="2800" b="1" dirty="0">
                <a:solidFill>
                  <a:prstClr val="black"/>
                </a:solidFill>
                <a:latin typeface="Georgia" pitchFamily="18" charset="0"/>
                <a:ea typeface="+mn-ea"/>
                <a:cs typeface="+mn-cs"/>
              </a:rPr>
              <a:t>Media </a:t>
            </a:r>
            <a:r>
              <a:rPr lang="es-MX" sz="2800" b="1" dirty="0" smtClean="0">
                <a:solidFill>
                  <a:prstClr val="black"/>
                </a:solidFill>
                <a:latin typeface="Georgia" pitchFamily="18" charset="0"/>
                <a:ea typeface="+mn-ea"/>
                <a:cs typeface="+mn-cs"/>
              </a:rPr>
              <a:t>Superior</a:t>
            </a:r>
            <a:br>
              <a:rPr lang="es-MX" sz="2800" b="1" dirty="0" smtClean="0">
                <a:solidFill>
                  <a:prstClr val="black"/>
                </a:solidFill>
                <a:latin typeface="Georgia" pitchFamily="18" charset="0"/>
                <a:ea typeface="+mn-ea"/>
                <a:cs typeface="+mn-cs"/>
              </a:rPr>
            </a:br>
            <a:endParaRPr lang="es-MX" sz="2800" dirty="0">
              <a:solidFill>
                <a:prstClr val="black"/>
              </a:solidFill>
              <a:latin typeface="Calibri"/>
              <a:ea typeface="+mn-ea"/>
              <a:cs typeface="+mn-cs"/>
            </a:endParaRPr>
          </a:p>
        </p:txBody>
      </p:sp>
      <p:sp>
        <p:nvSpPr>
          <p:cNvPr id="3" name="Subtítulo 2"/>
          <p:cNvSpPr>
            <a:spLocks noGrp="1"/>
          </p:cNvSpPr>
          <p:nvPr>
            <p:ph type="subTitle" idx="1"/>
          </p:nvPr>
        </p:nvSpPr>
        <p:spPr>
          <a:xfrm>
            <a:off x="1790700" y="4268788"/>
            <a:ext cx="9144000" cy="1655762"/>
          </a:xfrm>
        </p:spPr>
        <p:style>
          <a:lnRef idx="2">
            <a:schemeClr val="dk1"/>
          </a:lnRef>
          <a:fillRef idx="1">
            <a:schemeClr val="lt1"/>
          </a:fillRef>
          <a:effectRef idx="0">
            <a:schemeClr val="dk1"/>
          </a:effectRef>
          <a:fontRef idx="minor">
            <a:schemeClr val="dk1"/>
          </a:fontRef>
        </p:style>
        <p:txBody>
          <a:bodyPr>
            <a:normAutofit lnSpcReduction="10000"/>
          </a:bodyPr>
          <a:lstStyle/>
          <a:p>
            <a:r>
              <a:rPr lang="es-MX" dirty="0" smtClean="0">
                <a:latin typeface="Georgia" panose="02040502050405020303" pitchFamily="18" charset="0"/>
              </a:rPr>
              <a:t>Juan Pablo Arroyo Ortiz</a:t>
            </a:r>
          </a:p>
          <a:p>
            <a:r>
              <a:rPr lang="es-MX" dirty="0" smtClean="0">
                <a:latin typeface="Georgia" panose="02040502050405020303" pitchFamily="18" charset="0"/>
              </a:rPr>
              <a:t>C.E.T.I.  Jalisco</a:t>
            </a:r>
          </a:p>
          <a:p>
            <a:endParaRPr lang="es-MX" dirty="0" smtClean="0">
              <a:latin typeface="Georgia" panose="02040502050405020303" pitchFamily="18" charset="0"/>
            </a:endParaRPr>
          </a:p>
          <a:p>
            <a:pPr algn="r"/>
            <a:r>
              <a:rPr lang="es-MX" sz="1800" b="1" dirty="0" smtClean="0">
                <a:latin typeface="Georgia" panose="02040502050405020303" pitchFamily="18" charset="0"/>
              </a:rPr>
              <a:t>Guadalajara, Jalisco a 4 de septiembre de 2015</a:t>
            </a:r>
          </a:p>
          <a:p>
            <a:endParaRPr lang="es-MX" b="1" dirty="0">
              <a:latin typeface="Georgia" panose="02040502050405020303" pitchFamily="18" charset="0"/>
            </a:endParaRPr>
          </a:p>
          <a:p>
            <a:endParaRPr lang="es-MX" dirty="0" smtClean="0">
              <a:latin typeface="Georgia" panose="02040502050405020303" pitchFamily="18" charset="0"/>
            </a:endParaRPr>
          </a:p>
          <a:p>
            <a:endParaRPr lang="es-MX" dirty="0">
              <a:latin typeface="Georgia" panose="02040502050405020303" pitchFamily="18" charset="0"/>
            </a:endParaRPr>
          </a:p>
        </p:txBody>
      </p:sp>
    </p:spTree>
    <p:extLst>
      <p:ext uri="{BB962C8B-B14F-4D97-AF65-F5344CB8AC3E}">
        <p14:creationId xmlns:p14="http://schemas.microsoft.com/office/powerpoint/2010/main" val="3362443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FF3560DD-0BBF-4091-B10F-DBA084FC1DFF}" type="slidenum">
              <a:rPr lang="es-ES" smtClean="0">
                <a:solidFill>
                  <a:prstClr val="white"/>
                </a:solidFill>
              </a:rPr>
              <a:pPr>
                <a:defRPr/>
              </a:pPr>
              <a:t>10</a:t>
            </a:fld>
            <a:endParaRPr lang="es-ES" dirty="0">
              <a:solidFill>
                <a:prstClr val="white"/>
              </a:solidFill>
            </a:endParaRPr>
          </a:p>
        </p:txBody>
      </p:sp>
      <p:graphicFrame>
        <p:nvGraphicFramePr>
          <p:cNvPr id="3" name="Diagrama 2"/>
          <p:cNvGraphicFramePr/>
          <p:nvPr>
            <p:extLst>
              <p:ext uri="{D42A27DB-BD31-4B8C-83A1-F6EECF244321}">
                <p14:modId xmlns:p14="http://schemas.microsoft.com/office/powerpoint/2010/main" val="3144276878"/>
              </p:ext>
            </p:extLst>
          </p:nvPr>
        </p:nvGraphicFramePr>
        <p:xfrm>
          <a:off x="1868001" y="1268760"/>
          <a:ext cx="9910354"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5 CuadroTexto"/>
          <p:cNvSpPr txBox="1"/>
          <p:nvPr/>
        </p:nvSpPr>
        <p:spPr>
          <a:xfrm>
            <a:off x="2228776" y="145661"/>
            <a:ext cx="7931224" cy="553998"/>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sz="2000" dirty="0">
                <a:solidFill>
                  <a:prstClr val="black"/>
                </a:solidFill>
                <a:latin typeface="Soberana Sans" panose="02000000000000000000" pitchFamily="50" charset="0"/>
                <a:cs typeface="Arial" charset="0"/>
              </a:rPr>
              <a:t>ETAPAS DE LA EVALUACIÓN DEL DESEMPEÑO</a:t>
            </a:r>
          </a:p>
        </p:txBody>
      </p:sp>
      <p:sp>
        <p:nvSpPr>
          <p:cNvPr id="6" name="CuadroTexto 5"/>
          <p:cNvSpPr txBox="1"/>
          <p:nvPr/>
        </p:nvSpPr>
        <p:spPr>
          <a:xfrm>
            <a:off x="1863453" y="1861646"/>
            <a:ext cx="1548172" cy="461665"/>
          </a:xfrm>
          <a:prstGeom prst="rect">
            <a:avLst/>
          </a:prstGeom>
          <a:noFill/>
        </p:spPr>
        <p:txBody>
          <a:bodyPr wrap="square" rtlCol="0">
            <a:spAutoFit/>
          </a:bodyPr>
          <a:lstStyle/>
          <a:p>
            <a:pPr eaLnBrk="0" fontAlgn="base" hangingPunct="0">
              <a:spcBef>
                <a:spcPct val="0"/>
              </a:spcBef>
              <a:spcAft>
                <a:spcPct val="0"/>
              </a:spcAft>
            </a:pPr>
            <a:r>
              <a:rPr lang="es-MX" sz="1200" b="1" dirty="0">
                <a:solidFill>
                  <a:prstClr val="black"/>
                </a:solidFill>
                <a:latin typeface="Tahoma" pitchFamily="34" charset="0"/>
                <a:cs typeface="Arial" charset="0"/>
              </a:rPr>
              <a:t>Responsabilidad Profesional</a:t>
            </a:r>
            <a:endParaRPr lang="es-MX" sz="1200" dirty="0">
              <a:solidFill>
                <a:prstClr val="black"/>
              </a:solidFill>
              <a:latin typeface="Tahoma" pitchFamily="34" charset="0"/>
              <a:cs typeface="Arial" charset="0"/>
            </a:endParaRPr>
          </a:p>
        </p:txBody>
      </p:sp>
      <p:sp>
        <p:nvSpPr>
          <p:cNvPr id="7" name="6 CuadroTexto"/>
          <p:cNvSpPr txBox="1"/>
          <p:nvPr/>
        </p:nvSpPr>
        <p:spPr>
          <a:xfrm>
            <a:off x="169817" y="2286006"/>
            <a:ext cx="1384663" cy="313932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smtClean="0"/>
              <a:t>Antes de la Evaluación es preciso preparar al docente con apoyo e información necesaria para afrontar la </a:t>
            </a:r>
            <a:r>
              <a:rPr lang="es-MX" dirty="0" err="1" smtClean="0"/>
              <a:t>evalaución</a:t>
            </a:r>
            <a:r>
              <a:rPr lang="es-MX" dirty="0" smtClean="0"/>
              <a:t>.</a:t>
            </a:r>
            <a:endParaRPr lang="es-MX" dirty="0"/>
          </a:p>
        </p:txBody>
      </p:sp>
    </p:spTree>
    <p:extLst>
      <p:ext uri="{BB962C8B-B14F-4D97-AF65-F5344CB8AC3E}">
        <p14:creationId xmlns:p14="http://schemas.microsoft.com/office/powerpoint/2010/main" val="4149927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24000" y="172584"/>
            <a:ext cx="9144000" cy="592121"/>
          </a:xfrm>
        </p:spPr>
        <p:txBody>
          <a:bodyPr>
            <a:noAutofit/>
          </a:bodyPr>
          <a:lstStyle/>
          <a:p>
            <a:r>
              <a:rPr lang="es-MX" sz="1800" b="1" dirty="0"/>
              <a:t>Evaluación de desempeño de docentes y técnicos docentes</a:t>
            </a:r>
            <a:br>
              <a:rPr lang="es-MX" sz="1800" b="1" dirty="0"/>
            </a:br>
            <a:r>
              <a:rPr lang="es-MX" sz="1800" b="1" dirty="0"/>
              <a:t>Instrumentos en la Educación Media Superior</a:t>
            </a:r>
            <a:endParaRPr lang="es-MX" sz="1400" b="1" dirty="0"/>
          </a:p>
        </p:txBody>
      </p:sp>
      <p:graphicFrame>
        <p:nvGraphicFramePr>
          <p:cNvPr id="3" name="Diagrama 2"/>
          <p:cNvGraphicFramePr/>
          <p:nvPr>
            <p:extLst>
              <p:ext uri="{D42A27DB-BD31-4B8C-83A1-F6EECF244321}">
                <p14:modId xmlns:p14="http://schemas.microsoft.com/office/powerpoint/2010/main" val="846805052"/>
              </p:ext>
            </p:extLst>
          </p:nvPr>
        </p:nvGraphicFramePr>
        <p:xfrm>
          <a:off x="1631504" y="1255937"/>
          <a:ext cx="9036496" cy="5141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6901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24000" y="172584"/>
            <a:ext cx="9144000" cy="592121"/>
          </a:xfrm>
        </p:spPr>
        <p:txBody>
          <a:bodyPr>
            <a:noAutofit/>
          </a:bodyPr>
          <a:lstStyle/>
          <a:p>
            <a:r>
              <a:rPr lang="es-MX" sz="1800" b="1" dirty="0"/>
              <a:t>Evaluación de desempeño de docentes y técnicos docentes</a:t>
            </a:r>
            <a:br>
              <a:rPr lang="es-MX" sz="1800" b="1" dirty="0"/>
            </a:br>
            <a:r>
              <a:rPr lang="es-MX" sz="1800" b="1" dirty="0"/>
              <a:t>Instrumentos en la Educación Media Superior</a:t>
            </a:r>
            <a:endParaRPr lang="es-MX" sz="1400" b="1" dirty="0"/>
          </a:p>
        </p:txBody>
      </p:sp>
      <p:graphicFrame>
        <p:nvGraphicFramePr>
          <p:cNvPr id="3" name="Diagrama 2"/>
          <p:cNvGraphicFramePr/>
          <p:nvPr>
            <p:extLst>
              <p:ext uri="{D42A27DB-BD31-4B8C-83A1-F6EECF244321}">
                <p14:modId xmlns:p14="http://schemas.microsoft.com/office/powerpoint/2010/main" val="789287959"/>
              </p:ext>
            </p:extLst>
          </p:nvPr>
        </p:nvGraphicFramePr>
        <p:xfrm>
          <a:off x="1631504" y="1255937"/>
          <a:ext cx="9036496" cy="5141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0149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24000" y="172584"/>
            <a:ext cx="9144000" cy="592121"/>
          </a:xfrm>
        </p:spPr>
        <p:txBody>
          <a:bodyPr>
            <a:noAutofit/>
          </a:bodyPr>
          <a:lstStyle/>
          <a:p>
            <a:r>
              <a:rPr lang="es-MX" sz="1800" b="1" dirty="0"/>
              <a:t>Evaluación de desempeño de docentes y técnicos docentes</a:t>
            </a:r>
            <a:br>
              <a:rPr lang="es-MX" sz="1800" b="1" dirty="0"/>
            </a:br>
            <a:r>
              <a:rPr lang="es-MX" sz="1800" b="1" dirty="0"/>
              <a:t>Instrumentos en la Educación Media Superior</a:t>
            </a:r>
            <a:endParaRPr lang="es-MX" sz="1400" b="1" dirty="0"/>
          </a:p>
        </p:txBody>
      </p:sp>
      <p:graphicFrame>
        <p:nvGraphicFramePr>
          <p:cNvPr id="3" name="Diagrama 2"/>
          <p:cNvGraphicFramePr/>
          <p:nvPr>
            <p:extLst>
              <p:ext uri="{D42A27DB-BD31-4B8C-83A1-F6EECF244321}">
                <p14:modId xmlns:p14="http://schemas.microsoft.com/office/powerpoint/2010/main" val="1255020026"/>
              </p:ext>
            </p:extLst>
          </p:nvPr>
        </p:nvGraphicFramePr>
        <p:xfrm>
          <a:off x="1631504" y="1052736"/>
          <a:ext cx="9036496" cy="555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138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24000" y="172584"/>
            <a:ext cx="9144000" cy="592121"/>
          </a:xfrm>
        </p:spPr>
        <p:txBody>
          <a:bodyPr>
            <a:noAutofit/>
          </a:bodyPr>
          <a:lstStyle/>
          <a:p>
            <a:r>
              <a:rPr lang="es-MX" sz="1800" b="1" dirty="0"/>
              <a:t>Evaluación de desempeño de docentes y técnicos docentes</a:t>
            </a:r>
            <a:br>
              <a:rPr lang="es-MX" sz="1800" b="1" dirty="0"/>
            </a:br>
            <a:r>
              <a:rPr lang="es-MX" sz="1800" b="1" dirty="0"/>
              <a:t>Instrumentos en la Educación Media Superior</a:t>
            </a:r>
            <a:endParaRPr lang="es-MX" sz="1400" b="1" dirty="0"/>
          </a:p>
        </p:txBody>
      </p:sp>
      <p:graphicFrame>
        <p:nvGraphicFramePr>
          <p:cNvPr id="3" name="Diagrama 2"/>
          <p:cNvGraphicFramePr/>
          <p:nvPr>
            <p:extLst>
              <p:ext uri="{D42A27DB-BD31-4B8C-83A1-F6EECF244321}">
                <p14:modId xmlns:p14="http://schemas.microsoft.com/office/powerpoint/2010/main" val="191084732"/>
              </p:ext>
            </p:extLst>
          </p:nvPr>
        </p:nvGraphicFramePr>
        <p:xfrm>
          <a:off x="1631503" y="1052736"/>
          <a:ext cx="9212507" cy="5541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2300288" y="5872154"/>
            <a:ext cx="8043862" cy="646331"/>
          </a:xfrm>
          <a:prstGeom prst="rect">
            <a:avLst/>
          </a:prstGeom>
          <a:noFill/>
        </p:spPr>
        <p:txBody>
          <a:bodyPr wrap="square" rtlCol="0">
            <a:spAutoFit/>
          </a:bodyPr>
          <a:lstStyle/>
          <a:p>
            <a:pPr lvl="0"/>
            <a:r>
              <a:rPr lang="es-MX" dirty="0" smtClean="0"/>
              <a:t>* Se </a:t>
            </a:r>
            <a:r>
              <a:rPr lang="es-MX" dirty="0"/>
              <a:t>podrá presentar constancia de CERTIDEMS o </a:t>
            </a:r>
            <a:r>
              <a:rPr lang="es-MX" dirty="0" smtClean="0"/>
              <a:t>ECODEMS, para eximir esta parte en la primera evaluación</a:t>
            </a:r>
            <a:endParaRPr lang="es-MX" dirty="0"/>
          </a:p>
        </p:txBody>
      </p:sp>
    </p:spTree>
    <p:extLst>
      <p:ext uri="{BB962C8B-B14F-4D97-AF65-F5344CB8AC3E}">
        <p14:creationId xmlns:p14="http://schemas.microsoft.com/office/powerpoint/2010/main" val="3118520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524000" y="172584"/>
            <a:ext cx="9144000" cy="592121"/>
          </a:xfrm>
        </p:spPr>
        <p:txBody>
          <a:bodyPr>
            <a:noAutofit/>
          </a:bodyPr>
          <a:lstStyle/>
          <a:p>
            <a:r>
              <a:rPr lang="es-MX" sz="1800" b="1" dirty="0"/>
              <a:t>Evaluación de desempeño de docentes y técnicos docentes</a:t>
            </a:r>
            <a:br>
              <a:rPr lang="es-MX" sz="1800" b="1" dirty="0"/>
            </a:br>
            <a:r>
              <a:rPr lang="es-MX" sz="1800" b="1" dirty="0"/>
              <a:t>Instrumentos en la Educación Media Superior</a:t>
            </a:r>
            <a:endParaRPr lang="es-MX" sz="1400" b="1" dirty="0"/>
          </a:p>
        </p:txBody>
      </p:sp>
      <p:graphicFrame>
        <p:nvGraphicFramePr>
          <p:cNvPr id="3" name="Diagrama 2"/>
          <p:cNvGraphicFramePr/>
          <p:nvPr>
            <p:extLst>
              <p:ext uri="{D42A27DB-BD31-4B8C-83A1-F6EECF244321}">
                <p14:modId xmlns:p14="http://schemas.microsoft.com/office/powerpoint/2010/main" val="1889898328"/>
              </p:ext>
            </p:extLst>
          </p:nvPr>
        </p:nvGraphicFramePr>
        <p:xfrm>
          <a:off x="1631504" y="1052736"/>
          <a:ext cx="9036496" cy="5360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456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5300" y="1226012"/>
            <a:ext cx="10991850" cy="5216204"/>
          </a:xfrm>
        </p:spPr>
        <p:txBody>
          <a:bodyPr/>
          <a:lstStyle/>
          <a:p>
            <a:pPr algn="just"/>
            <a:r>
              <a:rPr lang="es-MX" sz="2000" dirty="0"/>
              <a:t>La </a:t>
            </a:r>
            <a:r>
              <a:rPr lang="es-MX" sz="2000" dirty="0" smtClean="0"/>
              <a:t>evaluación debe contemplar las cuatro áreas de evaluación.</a:t>
            </a:r>
          </a:p>
          <a:p>
            <a:pPr algn="just"/>
            <a:endParaRPr lang="es-MX" sz="2000" dirty="0"/>
          </a:p>
          <a:p>
            <a:pPr algn="just"/>
            <a:r>
              <a:rPr lang="es-MX" sz="2000" dirty="0" smtClean="0"/>
              <a:t>22 Asignaturas de los Planes de estudio de los diversos subsistemas.</a:t>
            </a:r>
          </a:p>
          <a:p>
            <a:pPr algn="just"/>
            <a:endParaRPr lang="es-MX" sz="2000" dirty="0"/>
          </a:p>
          <a:p>
            <a:pPr algn="just"/>
            <a:r>
              <a:rPr lang="es-MX" sz="2000" dirty="0" smtClean="0"/>
              <a:t>Diseñar la estrategia para evaluar a los docentes de formación técnica y profesional y técnicos docentes para el CONALEP, Carreras Técnicas de Bachillerato Tecnológico y componente de formación profesional en DGB, así como sus correspondientes en subsistemas y </a:t>
            </a:r>
            <a:r>
              <a:rPr lang="es-MX" sz="2000" dirty="0" err="1" smtClean="0"/>
              <a:t>OD´s</a:t>
            </a:r>
            <a:r>
              <a:rPr lang="es-MX" sz="2000" dirty="0" smtClean="0"/>
              <a:t> estatales.</a:t>
            </a:r>
          </a:p>
          <a:p>
            <a:pPr marL="0" indent="0" algn="just">
              <a:buNone/>
            </a:pPr>
            <a:endParaRPr lang="es-MX" sz="2000" dirty="0"/>
          </a:p>
          <a:p>
            <a:pPr algn="just"/>
            <a:r>
              <a:rPr lang="es-MX" sz="2000" dirty="0"/>
              <a:t>Se requiere </a:t>
            </a:r>
            <a:r>
              <a:rPr lang="es-MX" sz="2000" dirty="0" smtClean="0"/>
              <a:t>seleccionar a los evaluadores, </a:t>
            </a:r>
            <a:r>
              <a:rPr lang="es-MX" sz="2000" dirty="0"/>
              <a:t>q</a:t>
            </a:r>
            <a:r>
              <a:rPr lang="es-MX" sz="2000" dirty="0" smtClean="0"/>
              <a:t>ue el INEE evaluará y certificará, para calificar las pruebas escritas, expedientes de evidencias con base en rúbricas que contemplen la diversidad de contextos y programas de enseñanza.   </a:t>
            </a:r>
            <a:endParaRPr lang="es-MX" sz="2000" dirty="0"/>
          </a:p>
          <a:p>
            <a:pPr algn="just"/>
            <a:endParaRPr lang="es-MX" sz="2000" dirty="0"/>
          </a:p>
          <a:p>
            <a:pPr algn="just"/>
            <a:r>
              <a:rPr lang="es-MX" sz="2000" dirty="0" smtClean="0"/>
              <a:t>Se requiere un planteamiento de comunicación y entrega de resultados ligado de inmediato a la oferta de cursos y actividades del sistema de educación continua.</a:t>
            </a:r>
            <a:endParaRPr lang="es-MX" sz="20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a:xfrm>
            <a:off x="8788400" y="6384614"/>
            <a:ext cx="2844800" cy="365125"/>
          </a:xfrm>
        </p:spPr>
        <p:txBody>
          <a:bodyPr/>
          <a:lstStyle/>
          <a:p>
            <a:pPr>
              <a:defRPr/>
            </a:pPr>
            <a:fld id="{2BE73324-1AB1-4E74-BA03-BFEC245311AC}" type="slidenum">
              <a:rPr lang="es-ES" sz="1400">
                <a:solidFill>
                  <a:prstClr val="white"/>
                </a:solidFill>
                <a:latin typeface="Soberana Sans" panose="02000000000000000000" pitchFamily="50" charset="0"/>
              </a:rPr>
              <a:pPr>
                <a:defRPr/>
              </a:pPr>
              <a:t>16</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16</a:t>
            </a:fld>
            <a:endParaRPr lang="es-ES" sz="1400">
              <a:solidFill>
                <a:prstClr val="white"/>
              </a:solidFill>
              <a:latin typeface="Soberana Sans" panose="02000000000000000000" pitchFamily="50" charset="0"/>
            </a:endParaRPr>
          </a:p>
        </p:txBody>
      </p:sp>
      <p:sp>
        <p:nvSpPr>
          <p:cNvPr id="2" name="Rectángulo 1"/>
          <p:cNvSpPr/>
          <p:nvPr/>
        </p:nvSpPr>
        <p:spPr>
          <a:xfrm>
            <a:off x="2747551" y="237197"/>
            <a:ext cx="7820297" cy="646331"/>
          </a:xfrm>
          <a:prstGeom prst="rect">
            <a:avLst/>
          </a:prstGeom>
        </p:spPr>
        <p:txBody>
          <a:bodyPr wrap="square">
            <a:spAutoFit/>
          </a:bodyPr>
          <a:lstStyle/>
          <a:p>
            <a:pPr algn="ctr"/>
            <a:r>
              <a:rPr lang="es-MX" b="1" dirty="0">
                <a:solidFill>
                  <a:prstClr val="black"/>
                </a:solidFill>
                <a:latin typeface="Georgia" pitchFamily="18" charset="0"/>
                <a:ea typeface="+mj-ea"/>
                <a:cs typeface="+mj-cs"/>
              </a:rPr>
              <a:t>Evaluación de desempeño de docentes y técnicos docentes</a:t>
            </a:r>
            <a:br>
              <a:rPr lang="es-MX" b="1" dirty="0">
                <a:solidFill>
                  <a:prstClr val="black"/>
                </a:solidFill>
                <a:latin typeface="Georgia" pitchFamily="18" charset="0"/>
                <a:ea typeface="+mj-ea"/>
                <a:cs typeface="+mj-cs"/>
              </a:rPr>
            </a:br>
            <a:r>
              <a:rPr lang="es-MX" b="1" dirty="0">
                <a:solidFill>
                  <a:prstClr val="black"/>
                </a:solidFill>
                <a:latin typeface="Georgia" pitchFamily="18" charset="0"/>
                <a:ea typeface="+mj-ea"/>
                <a:cs typeface="+mj-cs"/>
              </a:rPr>
              <a:t>Instrumentos en la Educación Media Superior</a:t>
            </a:r>
            <a:endParaRPr lang="es-MX" dirty="0"/>
          </a:p>
        </p:txBody>
      </p:sp>
    </p:spTree>
    <p:extLst>
      <p:ext uri="{BB962C8B-B14F-4D97-AF65-F5344CB8AC3E}">
        <p14:creationId xmlns:p14="http://schemas.microsoft.com/office/powerpoint/2010/main" val="2179651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vert="horz" lIns="91440" tIns="45720" rIns="91440" bIns="45720" rtlCol="0" anchor="ctr"/>
          <a:lstStyle/>
          <a:p>
            <a:fld id="{EE36449D-3BF0-4913-913F-F30F83BDFE64}" type="slidenum">
              <a:rPr lang="es-ES">
                <a:solidFill>
                  <a:prstClr val="black"/>
                </a:solidFill>
              </a:rPr>
              <a:pPr/>
              <a:t>17</a:t>
            </a:fld>
            <a:endParaRPr lang="es-ES" dirty="0">
              <a:solidFill>
                <a:prstClr val="black"/>
              </a:solidFill>
            </a:endParaRPr>
          </a:p>
        </p:txBody>
      </p:sp>
      <p:sp>
        <p:nvSpPr>
          <p:cNvPr id="5" name="4 Rectángulo"/>
          <p:cNvSpPr/>
          <p:nvPr/>
        </p:nvSpPr>
        <p:spPr>
          <a:xfrm>
            <a:off x="1703512" y="2348880"/>
            <a:ext cx="1778496" cy="288032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2000" b="1" dirty="0">
                <a:solidFill>
                  <a:prstClr val="black"/>
                </a:solidFill>
                <a:latin typeface="Georgia" pitchFamily="18" charset="0"/>
              </a:rPr>
              <a:t>Tipo de personal del Servicio</a:t>
            </a:r>
          </a:p>
          <a:p>
            <a:pPr algn="ctr"/>
            <a:r>
              <a:rPr lang="es-MX" sz="2000" b="1" dirty="0">
                <a:solidFill>
                  <a:prstClr val="black"/>
                </a:solidFill>
                <a:latin typeface="Georgia" pitchFamily="18" charset="0"/>
              </a:rPr>
              <a:t>Profesional </a:t>
            </a:r>
          </a:p>
          <a:p>
            <a:pPr algn="ctr"/>
            <a:r>
              <a:rPr lang="es-MX" sz="2000" b="1" dirty="0">
                <a:solidFill>
                  <a:prstClr val="black"/>
                </a:solidFill>
                <a:latin typeface="Georgia" pitchFamily="18" charset="0"/>
              </a:rPr>
              <a:t>Docente</a:t>
            </a:r>
          </a:p>
        </p:txBody>
      </p:sp>
      <p:cxnSp>
        <p:nvCxnSpPr>
          <p:cNvPr id="7" name="6 Conector recto"/>
          <p:cNvCxnSpPr>
            <a:stCxn id="5" idx="3"/>
            <a:endCxn id="12" idx="1"/>
          </p:cNvCxnSpPr>
          <p:nvPr/>
        </p:nvCxnSpPr>
        <p:spPr>
          <a:xfrm flipV="1">
            <a:off x="3482008" y="2384884"/>
            <a:ext cx="957808" cy="1404156"/>
          </a:xfrm>
          <a:prstGeom prst="line">
            <a:avLst/>
          </a:prstGeom>
          <a:ln/>
        </p:spPr>
        <p:style>
          <a:lnRef idx="2">
            <a:schemeClr val="accent1"/>
          </a:lnRef>
          <a:fillRef idx="1">
            <a:schemeClr val="lt1"/>
          </a:fillRef>
          <a:effectRef idx="0">
            <a:schemeClr val="accent1"/>
          </a:effectRef>
          <a:fontRef idx="minor">
            <a:schemeClr val="dk1"/>
          </a:fontRef>
        </p:style>
      </p:cxnSp>
      <p:cxnSp>
        <p:nvCxnSpPr>
          <p:cNvPr id="8" name="7 Conector recto"/>
          <p:cNvCxnSpPr>
            <a:endCxn id="5" idx="3"/>
          </p:cNvCxnSpPr>
          <p:nvPr/>
        </p:nvCxnSpPr>
        <p:spPr>
          <a:xfrm flipH="1" flipV="1">
            <a:off x="3482008" y="3789040"/>
            <a:ext cx="957808" cy="1260140"/>
          </a:xfrm>
          <a:prstGeom prst="line">
            <a:avLst/>
          </a:prstGeom>
          <a:ln/>
        </p:spPr>
        <p:style>
          <a:lnRef idx="2">
            <a:schemeClr val="accent1"/>
          </a:lnRef>
          <a:fillRef idx="1">
            <a:schemeClr val="lt1"/>
          </a:fillRef>
          <a:effectRef idx="0">
            <a:schemeClr val="accent1"/>
          </a:effectRef>
          <a:fontRef idx="minor">
            <a:schemeClr val="dk1"/>
          </a:fontRef>
        </p:style>
      </p:cxnSp>
      <p:sp>
        <p:nvSpPr>
          <p:cNvPr id="12" name="11 Rectángulo"/>
          <p:cNvSpPr/>
          <p:nvPr/>
        </p:nvSpPr>
        <p:spPr>
          <a:xfrm>
            <a:off x="4439816" y="1628800"/>
            <a:ext cx="1440160" cy="1512168"/>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2000" b="1" dirty="0">
                <a:solidFill>
                  <a:prstClr val="black"/>
                </a:solidFill>
                <a:latin typeface="Georgia" pitchFamily="18" charset="0"/>
              </a:rPr>
              <a:t>Nuevo </a:t>
            </a:r>
          </a:p>
          <a:p>
            <a:pPr algn="ctr"/>
            <a:r>
              <a:rPr lang="es-MX" sz="2000" b="1" dirty="0">
                <a:solidFill>
                  <a:prstClr val="black"/>
                </a:solidFill>
                <a:latin typeface="Georgia" pitchFamily="18" charset="0"/>
              </a:rPr>
              <a:t>Ingreso</a:t>
            </a:r>
          </a:p>
        </p:txBody>
      </p:sp>
      <p:sp>
        <p:nvSpPr>
          <p:cNvPr id="13" name="12 Rectángulo"/>
          <p:cNvSpPr/>
          <p:nvPr/>
        </p:nvSpPr>
        <p:spPr>
          <a:xfrm>
            <a:off x="4439816" y="4221088"/>
            <a:ext cx="1440160" cy="1512168"/>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s-MX" sz="2000" b="1" dirty="0">
                <a:solidFill>
                  <a:prstClr val="black"/>
                </a:solidFill>
                <a:latin typeface="Georgia" pitchFamily="18" charset="0"/>
              </a:rPr>
              <a:t>Personal en Servicio</a:t>
            </a:r>
          </a:p>
        </p:txBody>
      </p:sp>
      <p:sp>
        <p:nvSpPr>
          <p:cNvPr id="14" name="13 Rectángulo"/>
          <p:cNvSpPr/>
          <p:nvPr/>
        </p:nvSpPr>
        <p:spPr>
          <a:xfrm>
            <a:off x="6096000" y="1268760"/>
            <a:ext cx="4464496" cy="216024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Arial" pitchFamily="34" charset="0"/>
              <a:buChar char="•"/>
            </a:pPr>
            <a:endParaRPr lang="es-MX" sz="1400" dirty="0">
              <a:solidFill>
                <a:prstClr val="black"/>
              </a:solidFill>
              <a:latin typeface="Georgia" pitchFamily="18" charset="0"/>
            </a:endParaRPr>
          </a:p>
          <a:p>
            <a:pPr marL="342900" indent="-342900">
              <a:buFont typeface="Arial" pitchFamily="34" charset="0"/>
              <a:buChar char="•"/>
            </a:pPr>
            <a:r>
              <a:rPr lang="es-MX" sz="1400" dirty="0">
                <a:solidFill>
                  <a:prstClr val="black"/>
                </a:solidFill>
                <a:latin typeface="Georgia" pitchFamily="18" charset="0"/>
              </a:rPr>
              <a:t>Acompañamiento de un tutor.</a:t>
            </a:r>
          </a:p>
          <a:p>
            <a:pPr marL="342900" indent="-342900">
              <a:buFont typeface="Arial" pitchFamily="34" charset="0"/>
              <a:buChar char="•"/>
            </a:pPr>
            <a:r>
              <a:rPr lang="es-MX" sz="1400" b="1" dirty="0">
                <a:solidFill>
                  <a:prstClr val="black"/>
                </a:solidFill>
                <a:latin typeface="Georgia" pitchFamily="18" charset="0"/>
              </a:rPr>
              <a:t>Dos procesos de evaluación, uno cada año</a:t>
            </a:r>
            <a:r>
              <a:rPr lang="es-MX" sz="1400" dirty="0">
                <a:solidFill>
                  <a:prstClr val="black"/>
                </a:solidFill>
                <a:latin typeface="Georgia" pitchFamily="18" charset="0"/>
              </a:rPr>
              <a:t>.</a:t>
            </a:r>
          </a:p>
          <a:p>
            <a:pPr marL="342900" indent="-342900">
              <a:buFont typeface="Arial" pitchFamily="34" charset="0"/>
              <a:buChar char="•"/>
            </a:pPr>
            <a:r>
              <a:rPr lang="es-MX" sz="1400" b="1" i="1" dirty="0">
                <a:solidFill>
                  <a:prstClr val="black"/>
                </a:solidFill>
                <a:latin typeface="Georgia" pitchFamily="18" charset="0"/>
              </a:rPr>
              <a:t>Si el resultado es suficiente, recibe actualización y formación continua. </a:t>
            </a:r>
          </a:p>
          <a:p>
            <a:pPr marL="342900" indent="-342900">
              <a:buFont typeface="Arial" pitchFamily="34" charset="0"/>
              <a:buChar char="•"/>
            </a:pPr>
            <a:r>
              <a:rPr lang="es-MX" sz="1400" b="1" i="1" dirty="0">
                <a:solidFill>
                  <a:prstClr val="black"/>
                </a:solidFill>
                <a:latin typeface="Georgia" pitchFamily="18" charset="0"/>
              </a:rPr>
              <a:t>Si el resultado es insuficiente, recibe regularización y capacitación.</a:t>
            </a:r>
          </a:p>
          <a:p>
            <a:pPr marL="342900" indent="-342900">
              <a:buFont typeface="Arial" pitchFamily="34" charset="0"/>
              <a:buChar char="•"/>
            </a:pPr>
            <a:r>
              <a:rPr lang="es-MX" sz="1400" dirty="0">
                <a:solidFill>
                  <a:prstClr val="black"/>
                </a:solidFill>
                <a:latin typeface="Georgia" pitchFamily="18" charset="0"/>
              </a:rPr>
              <a:t>Causa baja si después del 2º. Proceso de evaluación obtiene  un resultado insuficiente.</a:t>
            </a:r>
          </a:p>
          <a:p>
            <a:pPr marL="342900" indent="-342900">
              <a:buFont typeface="Arial" pitchFamily="34" charset="0"/>
              <a:buChar char="•"/>
            </a:pPr>
            <a:endParaRPr lang="es-MX" sz="1400" dirty="0">
              <a:solidFill>
                <a:prstClr val="black"/>
              </a:solidFill>
              <a:latin typeface="Georgia" pitchFamily="18" charset="0"/>
            </a:endParaRPr>
          </a:p>
        </p:txBody>
      </p:sp>
      <p:sp>
        <p:nvSpPr>
          <p:cNvPr id="16" name="15 Rectángulo"/>
          <p:cNvSpPr/>
          <p:nvPr/>
        </p:nvSpPr>
        <p:spPr>
          <a:xfrm>
            <a:off x="6096000" y="3501008"/>
            <a:ext cx="4464496" cy="2952328"/>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42900" indent="-342900">
              <a:buFont typeface="Arial" pitchFamily="34" charset="0"/>
              <a:buChar char="•"/>
            </a:pPr>
            <a:r>
              <a:rPr lang="es-MX" sz="1400" dirty="0">
                <a:solidFill>
                  <a:prstClr val="black"/>
                </a:solidFill>
                <a:latin typeface="Georgia" pitchFamily="18" charset="0"/>
              </a:rPr>
              <a:t>Acompañamiento de Asesores Técnico Pedagógicos.</a:t>
            </a:r>
          </a:p>
          <a:p>
            <a:pPr marL="342900" indent="-342900">
              <a:buFont typeface="Arial" pitchFamily="34" charset="0"/>
              <a:buChar char="•"/>
            </a:pPr>
            <a:r>
              <a:rPr lang="es-MX" sz="1400" b="1" dirty="0">
                <a:solidFill>
                  <a:prstClr val="black"/>
                </a:solidFill>
                <a:latin typeface="Georgia" pitchFamily="18" charset="0"/>
              </a:rPr>
              <a:t>Al menos un proceso de evaluación cada 4 años. </a:t>
            </a:r>
          </a:p>
          <a:p>
            <a:pPr marL="342900" indent="-342900">
              <a:buFont typeface="Arial" pitchFamily="34" charset="0"/>
              <a:buChar char="•"/>
            </a:pPr>
            <a:r>
              <a:rPr lang="es-MX" sz="1400" dirty="0">
                <a:solidFill>
                  <a:prstClr val="black"/>
                </a:solidFill>
                <a:latin typeface="Georgia" pitchFamily="18" charset="0"/>
              </a:rPr>
              <a:t>Hasta </a:t>
            </a:r>
            <a:r>
              <a:rPr lang="es-MX" sz="1400" b="1" dirty="0">
                <a:solidFill>
                  <a:prstClr val="black"/>
                </a:solidFill>
                <a:latin typeface="Georgia" pitchFamily="18" charset="0"/>
              </a:rPr>
              <a:t>tres oportunidades </a:t>
            </a:r>
            <a:r>
              <a:rPr lang="es-MX" sz="1400" dirty="0">
                <a:solidFill>
                  <a:prstClr val="black"/>
                </a:solidFill>
                <a:latin typeface="Georgia" pitchFamily="18" charset="0"/>
              </a:rPr>
              <a:t>para acreditar suficiencia.</a:t>
            </a:r>
          </a:p>
          <a:p>
            <a:pPr marL="342900" indent="-342900">
              <a:buFont typeface="Arial" pitchFamily="34" charset="0"/>
              <a:buChar char="•"/>
            </a:pPr>
            <a:r>
              <a:rPr lang="es-MX" sz="1400" b="1" dirty="0">
                <a:solidFill>
                  <a:prstClr val="black"/>
                </a:solidFill>
                <a:latin typeface="Georgia" pitchFamily="18" charset="0"/>
              </a:rPr>
              <a:t>Si el resultado es suficiente, recibe actualización y formación continua. </a:t>
            </a:r>
          </a:p>
          <a:p>
            <a:pPr marL="342900" indent="-342900">
              <a:buFont typeface="Arial" pitchFamily="34" charset="0"/>
              <a:buChar char="•"/>
            </a:pPr>
            <a:r>
              <a:rPr lang="es-MX" sz="1400" b="1" dirty="0">
                <a:solidFill>
                  <a:prstClr val="black"/>
                </a:solidFill>
                <a:latin typeface="Georgia" pitchFamily="18" charset="0"/>
              </a:rPr>
              <a:t>Si el resultado es insuficiente, recibe regularización y capacitación.</a:t>
            </a:r>
          </a:p>
          <a:p>
            <a:pPr marL="342900" indent="-342900">
              <a:buFont typeface="Arial" pitchFamily="34" charset="0"/>
              <a:buChar char="•"/>
            </a:pPr>
            <a:r>
              <a:rPr lang="es-MX" sz="1400" dirty="0">
                <a:solidFill>
                  <a:prstClr val="black"/>
                </a:solidFill>
                <a:latin typeface="Georgia" pitchFamily="18" charset="0"/>
              </a:rPr>
              <a:t>Si después del 3er. proceso obtiene resultado insuficiente, se reubica a otra función pública o aplica programa de retiro voluntario</a:t>
            </a:r>
          </a:p>
        </p:txBody>
      </p:sp>
      <p:cxnSp>
        <p:nvCxnSpPr>
          <p:cNvPr id="19" name="18 Conector recto"/>
          <p:cNvCxnSpPr>
            <a:stCxn id="12" idx="3"/>
          </p:cNvCxnSpPr>
          <p:nvPr/>
        </p:nvCxnSpPr>
        <p:spPr>
          <a:xfrm>
            <a:off x="5879976" y="2384884"/>
            <a:ext cx="216024" cy="0"/>
          </a:xfrm>
          <a:prstGeom prst="line">
            <a:avLst/>
          </a:prstGeom>
          <a:ln/>
        </p:spPr>
        <p:style>
          <a:lnRef idx="2">
            <a:schemeClr val="accent1"/>
          </a:lnRef>
          <a:fillRef idx="1">
            <a:schemeClr val="lt1"/>
          </a:fillRef>
          <a:effectRef idx="0">
            <a:schemeClr val="accent1"/>
          </a:effectRef>
          <a:fontRef idx="minor">
            <a:schemeClr val="dk1"/>
          </a:fontRef>
        </p:style>
      </p:cxnSp>
      <p:cxnSp>
        <p:nvCxnSpPr>
          <p:cNvPr id="41" name="40 Conector recto"/>
          <p:cNvCxnSpPr/>
          <p:nvPr/>
        </p:nvCxnSpPr>
        <p:spPr>
          <a:xfrm>
            <a:off x="5879976" y="4941168"/>
            <a:ext cx="216024" cy="0"/>
          </a:xfrm>
          <a:prstGeom prst="line">
            <a:avLst/>
          </a:prstGeom>
          <a:ln/>
        </p:spPr>
        <p:style>
          <a:lnRef idx="2">
            <a:schemeClr val="accent1"/>
          </a:lnRef>
          <a:fillRef idx="1">
            <a:schemeClr val="lt1"/>
          </a:fillRef>
          <a:effectRef idx="0">
            <a:schemeClr val="accent1"/>
          </a:effectRef>
          <a:fontRef idx="minor">
            <a:schemeClr val="dk1"/>
          </a:fontRef>
        </p:style>
      </p:cxnSp>
      <p:sp>
        <p:nvSpPr>
          <p:cNvPr id="42" name="41 Rectángulo"/>
          <p:cNvSpPr/>
          <p:nvPr/>
        </p:nvSpPr>
        <p:spPr>
          <a:xfrm>
            <a:off x="2351584" y="138336"/>
            <a:ext cx="828092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prstClr val="black"/>
                </a:solidFill>
                <a:latin typeface="Georgia" pitchFamily="18" charset="0"/>
              </a:rPr>
              <a:t>Calidad con equidad.</a:t>
            </a:r>
          </a:p>
          <a:p>
            <a:pPr algn="ctr"/>
            <a:r>
              <a:rPr lang="es-MX" sz="2400" dirty="0">
                <a:solidFill>
                  <a:prstClr val="black"/>
                </a:solidFill>
                <a:latin typeface="Georgia" pitchFamily="18" charset="0"/>
              </a:rPr>
              <a:t>A partir de 2015, los docentes se sujetarán a la evaluación del Servicio Profesional Docente</a:t>
            </a:r>
          </a:p>
        </p:txBody>
      </p:sp>
    </p:spTree>
    <p:extLst>
      <p:ext uri="{BB962C8B-B14F-4D97-AF65-F5344CB8AC3E}">
        <p14:creationId xmlns:p14="http://schemas.microsoft.com/office/powerpoint/2010/main" val="4141792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95300" y="1309140"/>
            <a:ext cx="10991850" cy="5216204"/>
          </a:xfrm>
        </p:spPr>
        <p:txBody>
          <a:bodyPr/>
          <a:lstStyle/>
          <a:p>
            <a:pPr algn="just"/>
            <a:r>
              <a:rPr lang="es-MX" sz="2000" dirty="0" smtClean="0"/>
              <a:t>Será una evaluación de carácter diagnóstico y tendrá las siguientes características:</a:t>
            </a:r>
          </a:p>
          <a:p>
            <a:pPr algn="just"/>
            <a:endParaRPr lang="es-MX" dirty="0"/>
          </a:p>
          <a:p>
            <a:pPr marL="1257300" lvl="3" indent="0" algn="just">
              <a:buNone/>
            </a:pPr>
            <a:r>
              <a:rPr lang="es-MX" dirty="0" smtClean="0"/>
              <a:t>Instrumentos</a:t>
            </a:r>
            <a:endParaRPr lang="es-MX" dirty="0"/>
          </a:p>
          <a:p>
            <a:pPr marL="1257300" lvl="3" indent="0" algn="just">
              <a:buNone/>
            </a:pPr>
            <a:r>
              <a:rPr lang="es-MX" dirty="0"/>
              <a:t>1.	Cuestionario de características y necesidades formativas de los docentes y técnicos docentes de nuevo ingreso. </a:t>
            </a:r>
          </a:p>
          <a:p>
            <a:pPr marL="1257300" lvl="3" indent="0" algn="just">
              <a:buNone/>
            </a:pPr>
            <a:r>
              <a:rPr lang="es-MX" dirty="0"/>
              <a:t>2.	Examen diagnóstico de conocimientos y habilidades docentes para favorecer el aprendizaje de los alumnos (basado en casos). </a:t>
            </a:r>
          </a:p>
          <a:p>
            <a:pPr marL="1257300" lvl="3" indent="0" algn="just">
              <a:buNone/>
            </a:pPr>
            <a:r>
              <a:rPr lang="es-MX" dirty="0"/>
              <a:t>3.	Informe de responsabilidades profesionales. </a:t>
            </a:r>
          </a:p>
          <a:p>
            <a:pPr marL="0" indent="0" algn="just">
              <a:buNone/>
            </a:pPr>
            <a:endParaRPr lang="es-MX" sz="2000" dirty="0" smtClean="0"/>
          </a:p>
          <a:p>
            <a:pPr algn="just"/>
            <a:endParaRPr lang="es-MX" sz="2000" dirty="0"/>
          </a:p>
          <a:p>
            <a:pPr algn="just"/>
            <a:r>
              <a:rPr lang="es-MX" dirty="0"/>
              <a:t>Se prevé que la evaluación se lleve a cabo </a:t>
            </a:r>
            <a:r>
              <a:rPr lang="es-MX" smtClean="0"/>
              <a:t>antes del 25 de </a:t>
            </a:r>
            <a:r>
              <a:rPr lang="es-MX" dirty="0"/>
              <a:t>Julio.</a:t>
            </a: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a:xfrm>
            <a:off x="8788400" y="6384614"/>
            <a:ext cx="2844800" cy="365125"/>
          </a:xfrm>
        </p:spPr>
        <p:txBody>
          <a:bodyPr/>
          <a:lstStyle/>
          <a:p>
            <a:pPr>
              <a:defRPr/>
            </a:pPr>
            <a:fld id="{2BE73324-1AB1-4E74-BA03-BFEC245311AC}" type="slidenum">
              <a:rPr lang="es-ES" sz="1400">
                <a:solidFill>
                  <a:prstClr val="white"/>
                </a:solidFill>
                <a:latin typeface="Soberana Sans" panose="02000000000000000000" pitchFamily="50" charset="0"/>
              </a:rPr>
              <a:pPr>
                <a:defRPr/>
              </a:pPr>
              <a:t>18</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18</a:t>
            </a:fld>
            <a:endParaRPr lang="es-ES" sz="1400">
              <a:solidFill>
                <a:prstClr val="white"/>
              </a:solidFill>
              <a:latin typeface="Soberana Sans" panose="02000000000000000000" pitchFamily="50" charset="0"/>
            </a:endParaRPr>
          </a:p>
        </p:txBody>
      </p:sp>
      <p:sp>
        <p:nvSpPr>
          <p:cNvPr id="2" name="Rectángulo 1"/>
          <p:cNvSpPr/>
          <p:nvPr/>
        </p:nvSpPr>
        <p:spPr>
          <a:xfrm>
            <a:off x="2180881" y="253748"/>
            <a:ext cx="7820297" cy="830997"/>
          </a:xfrm>
          <a:prstGeom prst="rect">
            <a:avLst/>
          </a:prstGeom>
        </p:spPr>
        <p:txBody>
          <a:bodyPr wrap="square">
            <a:spAutoFit/>
          </a:bodyPr>
          <a:lstStyle/>
          <a:p>
            <a:pPr algn="ctr"/>
            <a:r>
              <a:rPr lang="es-MX" sz="2400" b="1" dirty="0">
                <a:solidFill>
                  <a:prstClr val="black"/>
                </a:solidFill>
                <a:latin typeface="Georgia" pitchFamily="18" charset="0"/>
                <a:ea typeface="+mj-ea"/>
                <a:cs typeface="+mj-cs"/>
              </a:rPr>
              <a:t>Evaluación de </a:t>
            </a:r>
            <a:r>
              <a:rPr lang="es-MX" sz="2400" b="1" dirty="0" smtClean="0">
                <a:solidFill>
                  <a:prstClr val="black"/>
                </a:solidFill>
                <a:latin typeface="Georgia" pitchFamily="18" charset="0"/>
                <a:ea typeface="+mj-ea"/>
                <a:cs typeface="+mj-cs"/>
              </a:rPr>
              <a:t>primer año a los docentes de nuevo ingreso</a:t>
            </a:r>
            <a:endParaRPr lang="es-MX" sz="2400" dirty="0"/>
          </a:p>
        </p:txBody>
      </p:sp>
    </p:spTree>
    <p:extLst>
      <p:ext uri="{BB962C8B-B14F-4D97-AF65-F5344CB8AC3E}">
        <p14:creationId xmlns:p14="http://schemas.microsoft.com/office/powerpoint/2010/main" val="1584340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667000" y="404703"/>
            <a:ext cx="6858000" cy="444091"/>
          </a:xfrm>
        </p:spPr>
        <p:txBody>
          <a:bodyPr>
            <a:noAutofit/>
          </a:bodyPr>
          <a:lstStyle/>
          <a:p>
            <a:r>
              <a:rPr lang="es-MX" sz="1800" dirty="0"/>
              <a:t>Procesos del Servicio Profesional Docente que se llevarán a cabo en 2015</a:t>
            </a:r>
            <a:endParaRPr lang="es-MX" sz="1350" dirty="0"/>
          </a:p>
        </p:txBody>
      </p:sp>
      <p:graphicFrame>
        <p:nvGraphicFramePr>
          <p:cNvPr id="5" name="Tabla 4"/>
          <p:cNvGraphicFramePr>
            <a:graphicFrameLocks noGrp="1"/>
          </p:cNvGraphicFramePr>
          <p:nvPr>
            <p:extLst>
              <p:ext uri="{D42A27DB-BD31-4B8C-83A1-F6EECF244321}">
                <p14:modId xmlns:p14="http://schemas.microsoft.com/office/powerpoint/2010/main" val="3203691899"/>
              </p:ext>
            </p:extLst>
          </p:nvPr>
        </p:nvGraphicFramePr>
        <p:xfrm>
          <a:off x="1919536" y="1340773"/>
          <a:ext cx="8280920" cy="4968553"/>
        </p:xfrm>
        <a:graphic>
          <a:graphicData uri="http://schemas.openxmlformats.org/drawingml/2006/table">
            <a:tbl>
              <a:tblPr firstRow="1" bandRow="1">
                <a:tableStyleId>{2D5ABB26-0587-4C30-8999-92F81FD0307C}</a:tableStyleId>
              </a:tblPr>
              <a:tblGrid>
                <a:gridCol w="6296237"/>
                <a:gridCol w="1984683"/>
              </a:tblGrid>
              <a:tr h="419973">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1800" b="1" dirty="0" smtClean="0"/>
                        <a:t>1. Concursos y evaluaciones: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08">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t>Ingreso al servicio  profesional docente ciclo 2015-2016</a:t>
                      </a:r>
                      <a:endParaRPr lang="es-MX" sz="12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4</a:t>
                      </a:r>
                      <a:r>
                        <a:rPr lang="es-MX" sz="1200" b="1" baseline="0" dirty="0" smtClean="0"/>
                        <a:t> al 19 de julio</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908">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t>Evaluación al personal de nuevo ingreso (primera evaluación)</a:t>
                      </a:r>
                      <a:endParaRPr lang="es-MX" sz="1200" kern="1200" dirty="0" smtClean="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Al 25 de julio</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183">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t>Promoción a cargo con funciones de dirección y supervisión ciclo 2015-2016</a:t>
                      </a:r>
                      <a:endParaRPr lang="es-MX" sz="1200" kern="1200" dirty="0" smtClean="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t>4</a:t>
                      </a:r>
                      <a:r>
                        <a:rPr lang="es-MX" sz="1200" b="1" baseline="0" dirty="0" smtClean="0"/>
                        <a:t> al 19 de julio</a:t>
                      </a:r>
                      <a:endParaRPr lang="es-MX" sz="1200" b="1" dirty="0" smtClean="0"/>
                    </a:p>
                    <a:p>
                      <a:pPr algn="ct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703">
                <a:tc>
                  <a:txBody>
                    <a:bodyPr/>
                    <a:lstStyle/>
                    <a:p>
                      <a:pPr marL="742950" lvl="1" indent="-285750">
                        <a:buFont typeface="Arial" panose="020B0604020202020204" pitchFamily="34" charset="0"/>
                        <a:buChar char="•"/>
                      </a:pPr>
                      <a:r>
                        <a:rPr lang="es-MX" sz="1200" dirty="0" smtClean="0"/>
                        <a:t>Evaluación de desempeño</a:t>
                      </a:r>
                    </a:p>
                    <a:p>
                      <a:pPr marL="1200150" lvl="2" indent="-285750">
                        <a:buFont typeface="Arial" panose="020B0604020202020204" pitchFamily="34" charset="0"/>
                        <a:buChar char="•"/>
                      </a:pPr>
                      <a:r>
                        <a:rPr lang="es-MX" sz="1200" dirty="0" smtClean="0"/>
                        <a:t>Promoción en la función (incentivos adicionales)</a:t>
                      </a:r>
                    </a:p>
                    <a:p>
                      <a:pPr marL="1200150" lvl="2" indent="-285750">
                        <a:buFont typeface="Arial" panose="020B0604020202020204" pitchFamily="34" charset="0"/>
                        <a:buChar char="•"/>
                      </a:pPr>
                      <a:r>
                        <a:rPr lang="es-MX" sz="1200" dirty="0" smtClean="0"/>
                        <a:t>Otras promociones en el servicio (horas adicionales)</a:t>
                      </a:r>
                    </a:p>
                    <a:p>
                      <a:pPr marL="1200150" lvl="2" indent="-285750">
                        <a:buFont typeface="Arial" panose="020B0604020202020204" pitchFamily="34" charset="0"/>
                        <a:buChar char="•"/>
                      </a:pPr>
                      <a:r>
                        <a:rPr lang="es-MX" sz="1200" dirty="0" smtClean="0"/>
                        <a:t>Promoción con cambio de categoría en EMS</a:t>
                      </a:r>
                    </a:p>
                    <a:p>
                      <a:pPr marL="1200150" lvl="2" indent="-285750">
                        <a:buFont typeface="Arial" panose="020B0604020202020204" pitchFamily="34" charset="0"/>
                        <a:buChar char="•"/>
                      </a:pPr>
                      <a:r>
                        <a:rPr lang="es-MX" sz="1200" dirty="0" smtClean="0"/>
                        <a:t>Permanencia</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De marzo de 2015 a enero 2016</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183">
                <a:tc>
                  <a:txBody>
                    <a:bodyPr/>
                    <a:lstStyle/>
                    <a:p>
                      <a:pPr marL="742950" lvl="1" indent="-285750">
                        <a:buFont typeface="Arial" panose="020B0604020202020204" pitchFamily="34" charset="0"/>
                        <a:buChar char="•"/>
                      </a:pPr>
                      <a:r>
                        <a:rPr lang="es-MX" sz="1200" dirty="0" smtClean="0"/>
                        <a:t>Otras promociones en el servicio (funciones de asesoría técnica pedagógica por concurso).</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t>De enero a agosto</a:t>
                      </a:r>
                    </a:p>
                    <a:p>
                      <a:pPr algn="ct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3183">
                <a:tc>
                  <a:txBody>
                    <a:bodyPr/>
                    <a:lstStyle/>
                    <a:p>
                      <a:pPr marL="742950" lvl="1" indent="-285750">
                        <a:buFont typeface="Arial" panose="020B0604020202020204" pitchFamily="34" charset="0"/>
                        <a:buChar char="•"/>
                      </a:pPr>
                      <a:r>
                        <a:rPr lang="es-MX" sz="1200" dirty="0" smtClean="0"/>
                        <a:t>Reconocimiento en el servicio (funciones de asesoría técnica pedagógica temporal)</a:t>
                      </a:r>
                      <a:endParaRPr lang="es-MX" sz="12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t>De enero a agosto</a:t>
                      </a:r>
                    </a:p>
                    <a:p>
                      <a:pPr algn="ct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0547">
                <a:tc>
                  <a:txBody>
                    <a:bodyPr/>
                    <a:lstStyle/>
                    <a:p>
                      <a:pPr marL="742950" lvl="1" indent="-285750">
                        <a:buFont typeface="Arial" panose="020B0604020202020204" pitchFamily="34" charset="0"/>
                        <a:buChar char="•"/>
                      </a:pPr>
                      <a:r>
                        <a:rPr lang="es-MX" sz="1200" dirty="0" smtClean="0"/>
                        <a:t>Reconocimiento en el servicio (docentes y técnicos docentes que se desempeñarán como tutores)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De marzo a agosto</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1965">
                <a:tc>
                  <a:txBody>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kern="1200" dirty="0" smtClean="0">
                          <a:solidFill>
                            <a:schemeClr val="tx1"/>
                          </a:solidFill>
                          <a:latin typeface="+mn-lt"/>
                          <a:ea typeface="+mn-ea"/>
                          <a:cs typeface="+mn-cs"/>
                        </a:rPr>
                        <a:t>Selección y capacitación de evaluadores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De marzo a septiembre</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544142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24002" y="1284631"/>
            <a:ext cx="9347200" cy="5216204"/>
          </a:xfrm>
        </p:spPr>
        <p:txBody>
          <a:bodyPr/>
          <a:lstStyle/>
          <a:p>
            <a:pPr marL="0" indent="0" algn="ctr">
              <a:lnSpc>
                <a:spcPct val="115000"/>
              </a:lnSpc>
              <a:spcBef>
                <a:spcPts val="600"/>
              </a:spcBef>
              <a:spcAft>
                <a:spcPts val="600"/>
              </a:spcAft>
              <a:buNone/>
            </a:pPr>
            <a:r>
              <a:rPr lang="es-MX" sz="1800" b="1" dirty="0">
                <a:solidFill>
                  <a:srgbClr val="000000"/>
                </a:solidFill>
                <a:ea typeface="Calibri" panose="020F0502020204030204" pitchFamily="34" charset="0"/>
                <a:cs typeface="Arial" panose="020B0604020202020204" pitchFamily="34" charset="0"/>
              </a:rPr>
              <a:t>LGSPD. Artículo 14, Fracciones I, II y III </a:t>
            </a:r>
            <a:endParaRPr lang="es-MX" sz="18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spcAft>
                <a:spcPts val="600"/>
              </a:spcAft>
            </a:pPr>
            <a:r>
              <a:rPr lang="es-MX" sz="1800" dirty="0">
                <a:solidFill>
                  <a:srgbClr val="000000"/>
                </a:solidFill>
                <a:ea typeface="Calibri" panose="020F0502020204030204" pitchFamily="34" charset="0"/>
                <a:cs typeface="Arial" panose="020B0604020202020204" pitchFamily="34" charset="0"/>
              </a:rPr>
              <a:t>Contar con un Marco General de una Educación de Calidad y de </a:t>
            </a:r>
            <a:r>
              <a:rPr lang="es-MX" sz="1800" b="1" dirty="0">
                <a:solidFill>
                  <a:srgbClr val="000000"/>
                </a:solidFill>
                <a:ea typeface="Calibri" panose="020F0502020204030204" pitchFamily="34" charset="0"/>
                <a:cs typeface="Arial" panose="020B0604020202020204" pitchFamily="34" charset="0"/>
              </a:rPr>
              <a:t>Normalidad Mínima</a:t>
            </a:r>
            <a:r>
              <a:rPr lang="es-MX" sz="1800" dirty="0">
                <a:solidFill>
                  <a:srgbClr val="000000"/>
                </a:solidFill>
                <a:ea typeface="Calibri" panose="020F0502020204030204" pitchFamily="34" charset="0"/>
                <a:cs typeface="Arial" panose="020B0604020202020204" pitchFamily="34" charset="0"/>
              </a:rPr>
              <a:t> en el desarrollo del ciclo escolar y la escuela.</a:t>
            </a:r>
            <a:endParaRPr lang="es-MX"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600"/>
              </a:spcBef>
              <a:spcAft>
                <a:spcPts val="600"/>
              </a:spcAft>
            </a:pPr>
            <a:r>
              <a:rPr lang="es-MX" sz="1800" dirty="0">
                <a:ea typeface="Calibri" panose="020F0502020204030204" pitchFamily="34" charset="0"/>
                <a:cs typeface="Times New Roman" panose="02020603050405020304" pitchFamily="18" charset="0"/>
              </a:rPr>
              <a:t>Dominio </a:t>
            </a:r>
            <a:r>
              <a:rPr lang="es-MX" sz="1800" dirty="0" smtClean="0">
                <a:ea typeface="Calibri" panose="020F0502020204030204" pitchFamily="34" charset="0"/>
                <a:cs typeface="Times New Roman" panose="02020603050405020304" pitchFamily="18" charset="0"/>
              </a:rPr>
              <a:t>y enseñanza de contenidos pertinentes y actualizados.</a:t>
            </a:r>
            <a:endParaRPr lang="es-MX" sz="1800" dirty="0" smtClean="0">
              <a:solidFill>
                <a:srgbClr val="000000"/>
              </a:solidFill>
              <a:ea typeface="Calibri" panose="020F0502020204030204" pitchFamily="34" charset="0"/>
              <a:cs typeface="Arial" panose="020B0604020202020204" pitchFamily="34" charset="0"/>
            </a:endParaRPr>
          </a:p>
          <a:p>
            <a:pPr algn="just">
              <a:lnSpc>
                <a:spcPct val="115000"/>
              </a:lnSpc>
              <a:spcBef>
                <a:spcPts val="600"/>
              </a:spcBef>
              <a:spcAft>
                <a:spcPts val="600"/>
              </a:spcAft>
            </a:pPr>
            <a:r>
              <a:rPr lang="es-MX" sz="1800" dirty="0" smtClean="0">
                <a:solidFill>
                  <a:srgbClr val="000000"/>
                </a:solidFill>
                <a:ea typeface="Calibri" panose="020F0502020204030204" pitchFamily="34" charset="0"/>
                <a:cs typeface="Arial" panose="020B0604020202020204" pitchFamily="34" charset="0"/>
              </a:rPr>
              <a:t>La planeación</a:t>
            </a:r>
            <a:r>
              <a:rPr lang="es-MX" sz="1800" dirty="0" smtClean="0">
                <a:ea typeface="Calibri" panose="020F0502020204030204" pitchFamily="34" charset="0"/>
                <a:cs typeface="Times New Roman" panose="02020603050405020304" pitchFamily="18" charset="0"/>
              </a:rPr>
              <a:t> del curso y evaluación adecuada de alumnos.</a:t>
            </a:r>
          </a:p>
          <a:p>
            <a:pPr algn="just">
              <a:lnSpc>
                <a:spcPct val="115000"/>
              </a:lnSpc>
              <a:spcBef>
                <a:spcPts val="600"/>
              </a:spcBef>
              <a:spcAft>
                <a:spcPts val="600"/>
              </a:spcAft>
            </a:pPr>
            <a:r>
              <a:rPr lang="es-MX" sz="1800" dirty="0" smtClean="0">
                <a:ea typeface="Calibri" panose="020F0502020204030204" pitchFamily="34" charset="0"/>
                <a:cs typeface="Times New Roman" panose="02020603050405020304" pitchFamily="18" charset="0"/>
              </a:rPr>
              <a:t>Prácticas didácticas y manejo del ambiente </a:t>
            </a:r>
            <a:r>
              <a:rPr lang="es-MX" sz="1800" dirty="0">
                <a:ea typeface="Calibri" panose="020F0502020204030204" pitchFamily="34" charset="0"/>
                <a:cs typeface="Times New Roman" panose="02020603050405020304" pitchFamily="18" charset="0"/>
              </a:rPr>
              <a:t>en el </a:t>
            </a:r>
            <a:r>
              <a:rPr lang="es-MX" sz="1800" dirty="0" smtClean="0">
                <a:ea typeface="Calibri" panose="020F0502020204030204" pitchFamily="34" charset="0"/>
                <a:cs typeface="Times New Roman" panose="02020603050405020304" pitchFamily="18" charset="0"/>
              </a:rPr>
              <a:t>aula. </a:t>
            </a:r>
          </a:p>
          <a:p>
            <a:pPr algn="just">
              <a:lnSpc>
                <a:spcPct val="115000"/>
              </a:lnSpc>
              <a:spcBef>
                <a:spcPts val="600"/>
              </a:spcBef>
              <a:spcAft>
                <a:spcPts val="600"/>
              </a:spcAft>
            </a:pPr>
            <a:r>
              <a:rPr lang="es-MX" sz="1800" dirty="0" smtClean="0">
                <a:ea typeface="Calibri" panose="020F0502020204030204" pitchFamily="34" charset="0"/>
                <a:cs typeface="Times New Roman" panose="02020603050405020304" pitchFamily="18" charset="0"/>
              </a:rPr>
              <a:t>Trabajo Colegiado y colaboración </a:t>
            </a:r>
            <a:r>
              <a:rPr lang="es-MX" sz="1800" dirty="0">
                <a:ea typeface="Calibri" panose="020F0502020204030204" pitchFamily="34" charset="0"/>
                <a:cs typeface="Times New Roman" panose="02020603050405020304" pitchFamily="18" charset="0"/>
              </a:rPr>
              <a:t>con la </a:t>
            </a:r>
            <a:r>
              <a:rPr lang="es-MX" sz="1800" dirty="0" smtClean="0">
                <a:ea typeface="Calibri" panose="020F0502020204030204" pitchFamily="34" charset="0"/>
                <a:cs typeface="Times New Roman" panose="02020603050405020304" pitchFamily="18" charset="0"/>
              </a:rPr>
              <a:t>comunidad escolar.</a:t>
            </a:r>
          </a:p>
          <a:p>
            <a:pPr algn="just">
              <a:lnSpc>
                <a:spcPct val="115000"/>
              </a:lnSpc>
              <a:spcBef>
                <a:spcPts val="600"/>
              </a:spcBef>
              <a:spcAft>
                <a:spcPts val="600"/>
              </a:spcAft>
            </a:pPr>
            <a:r>
              <a:rPr lang="es-MX" sz="1800" dirty="0" smtClean="0">
                <a:ea typeface="Calibri" panose="020F0502020204030204" pitchFamily="34" charset="0"/>
                <a:cs typeface="Times New Roman" panose="02020603050405020304" pitchFamily="18" charset="0"/>
              </a:rPr>
              <a:t>Relación y diálogo </a:t>
            </a:r>
            <a:r>
              <a:rPr lang="es-MX" sz="1800" dirty="0">
                <a:ea typeface="Calibri" panose="020F0502020204030204" pitchFamily="34" charset="0"/>
                <a:cs typeface="Times New Roman" panose="02020603050405020304" pitchFamily="18" charset="0"/>
              </a:rPr>
              <a:t>con los padres y madres de familia o </a:t>
            </a:r>
            <a:r>
              <a:rPr lang="es-MX" sz="1800" dirty="0" smtClean="0">
                <a:ea typeface="Calibri" panose="020F0502020204030204" pitchFamily="34" charset="0"/>
                <a:cs typeface="Times New Roman" panose="02020603050405020304" pitchFamily="18" charset="0"/>
              </a:rPr>
              <a:t>tutores y la localidad.</a:t>
            </a:r>
          </a:p>
          <a:p>
            <a:pPr algn="just">
              <a:lnSpc>
                <a:spcPct val="115000"/>
              </a:lnSpc>
              <a:spcBef>
                <a:spcPts val="600"/>
              </a:spcBef>
              <a:spcAft>
                <a:spcPts val="600"/>
              </a:spcAft>
            </a:pPr>
            <a:r>
              <a:rPr lang="es-MX" sz="1800" dirty="0">
                <a:ea typeface="Calibri" panose="020F0502020204030204" pitchFamily="34" charset="0"/>
                <a:cs typeface="Times New Roman" panose="02020603050405020304" pitchFamily="18" charset="0"/>
              </a:rPr>
              <a:t>Logro de aprendizaje de los alumnos</a:t>
            </a:r>
            <a:r>
              <a:rPr lang="es-MX" sz="1800" dirty="0" smtClean="0">
                <a:ea typeface="Calibri" panose="020F0502020204030204" pitchFamily="34" charset="0"/>
                <a:cs typeface="Times New Roman" panose="02020603050405020304" pitchFamily="18" charset="0"/>
              </a:rPr>
              <a:t>, demostrar resultados progresivos.</a:t>
            </a:r>
            <a:endParaRPr lang="es-MX" sz="1800" dirty="0">
              <a:latin typeface="Calibri" panose="020F0502020204030204" pitchFamily="34" charset="0"/>
              <a:ea typeface="Calibri" panose="020F0502020204030204" pitchFamily="34" charset="0"/>
              <a:cs typeface="Times New Roman" panose="02020603050405020304" pitchFamily="18" charset="0"/>
            </a:endParaRPr>
          </a:p>
          <a:p>
            <a:r>
              <a:rPr lang="es-MX" sz="1800" dirty="0">
                <a:ea typeface="Calibri" panose="020F0502020204030204" pitchFamily="34" charset="0"/>
                <a:cs typeface="Times New Roman" panose="02020603050405020304" pitchFamily="18" charset="0"/>
              </a:rPr>
              <a:t>Identificar características básicas de desempeño del Personal del Servicio Profesional Docente en </a:t>
            </a:r>
            <a:r>
              <a:rPr lang="es-MX" sz="1800" b="1" dirty="0">
                <a:ea typeface="Calibri" panose="020F0502020204030204" pitchFamily="34" charset="0"/>
                <a:cs typeface="Times New Roman" panose="02020603050405020304" pitchFamily="18" charset="0"/>
              </a:rPr>
              <a:t>contextos sociales y culturales diversos</a:t>
            </a:r>
            <a:r>
              <a:rPr lang="es-MX" sz="1800" dirty="0">
                <a:ea typeface="Calibri" panose="020F0502020204030204" pitchFamily="34" charset="0"/>
                <a:cs typeface="Times New Roman" panose="02020603050405020304" pitchFamily="18" charset="0"/>
              </a:rPr>
              <a:t>, </a:t>
            </a:r>
            <a:r>
              <a:rPr lang="es-MX" sz="1800" b="1" dirty="0">
                <a:ea typeface="Calibri" panose="020F0502020204030204" pitchFamily="34" charset="0"/>
                <a:cs typeface="Times New Roman" panose="02020603050405020304" pitchFamily="18" charset="0"/>
              </a:rPr>
              <a:t>para lograr resultados</a:t>
            </a:r>
            <a:r>
              <a:rPr lang="es-MX" sz="1800" dirty="0">
                <a:ea typeface="Calibri" panose="020F0502020204030204" pitchFamily="34" charset="0"/>
                <a:cs typeface="Times New Roman" panose="02020603050405020304" pitchFamily="18" charset="0"/>
              </a:rPr>
              <a:t> adecuados de aprendizaje y desarrollo de todos </a:t>
            </a:r>
            <a:r>
              <a:rPr lang="es-MX" sz="1800" b="1" dirty="0">
                <a:ea typeface="Calibri" panose="020F0502020204030204" pitchFamily="34" charset="0"/>
                <a:cs typeface="Times New Roman" panose="02020603050405020304" pitchFamily="18" charset="0"/>
              </a:rPr>
              <a:t>en un marco de </a:t>
            </a:r>
            <a:r>
              <a:rPr lang="es-MX" sz="1800" b="1" dirty="0" smtClean="0">
                <a:ea typeface="Calibri" panose="020F0502020204030204" pitchFamily="34" charset="0"/>
                <a:cs typeface="Times New Roman" panose="02020603050405020304" pitchFamily="18" charset="0"/>
              </a:rPr>
              <a:t>inclusión</a:t>
            </a:r>
            <a:endParaRPr lang="es-MX" sz="1800" dirty="0"/>
          </a:p>
          <a:p>
            <a:pPr algn="just"/>
            <a:endParaRPr lang="es-MX" sz="18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p:txBody>
          <a:bodyPr/>
          <a:lstStyle/>
          <a:p>
            <a:pPr>
              <a:defRPr/>
            </a:pPr>
            <a:fld id="{2BE73324-1AB1-4E74-BA03-BFEC245311AC}" type="slidenum">
              <a:rPr lang="es-ES" sz="1400">
                <a:solidFill>
                  <a:prstClr val="white"/>
                </a:solidFill>
                <a:latin typeface="Soberana Sans" panose="02000000000000000000" pitchFamily="50" charset="0"/>
              </a:rPr>
              <a:pPr>
                <a:defRPr/>
              </a:pPr>
              <a:t>2</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2</a:t>
            </a:fld>
            <a:endParaRPr lang="es-ES" sz="1400">
              <a:solidFill>
                <a:prstClr val="white"/>
              </a:solidFill>
              <a:latin typeface="Soberana Sans" panose="02000000000000000000" pitchFamily="50" charset="0"/>
            </a:endParaRPr>
          </a:p>
        </p:txBody>
      </p:sp>
      <p:sp>
        <p:nvSpPr>
          <p:cNvPr id="7" name="5 CuadroTexto"/>
          <p:cNvSpPr txBox="1"/>
          <p:nvPr/>
        </p:nvSpPr>
        <p:spPr>
          <a:xfrm>
            <a:off x="2423592" y="183374"/>
            <a:ext cx="7931224" cy="959622"/>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sz="2000" b="1" dirty="0" smtClean="0">
                <a:solidFill>
                  <a:prstClr val="black"/>
                </a:solidFill>
                <a:latin typeface="Georgia" panose="02040502050405020303" pitchFamily="18" charset="0"/>
                <a:cs typeface="Arial" charset="0"/>
              </a:rPr>
              <a:t>La Evaluación del Desempeño puede ser el eje fundamental de la Reforma Educativa</a:t>
            </a:r>
            <a:endParaRPr lang="es-ES_tradnl" sz="2000" b="1" dirty="0">
              <a:solidFill>
                <a:prstClr val="black"/>
              </a:solidFill>
              <a:latin typeface="Georgia" panose="02040502050405020303" pitchFamily="18" charset="0"/>
              <a:cs typeface="Arial" charset="0"/>
            </a:endParaRPr>
          </a:p>
        </p:txBody>
      </p:sp>
    </p:spTree>
    <p:extLst>
      <p:ext uri="{BB962C8B-B14F-4D97-AF65-F5344CB8AC3E}">
        <p14:creationId xmlns:p14="http://schemas.microsoft.com/office/powerpoint/2010/main" val="39142470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667000" y="476711"/>
            <a:ext cx="6858000" cy="444091"/>
          </a:xfrm>
        </p:spPr>
        <p:txBody>
          <a:bodyPr>
            <a:noAutofit/>
          </a:bodyPr>
          <a:lstStyle/>
          <a:p>
            <a:r>
              <a:rPr lang="es-MX" sz="1800" dirty="0"/>
              <a:t>Procesos del Servicio Profesional Docente que se llevarán a cabo en 2015</a:t>
            </a:r>
            <a:endParaRPr lang="es-MX" sz="1350" dirty="0"/>
          </a:p>
        </p:txBody>
      </p:sp>
      <p:graphicFrame>
        <p:nvGraphicFramePr>
          <p:cNvPr id="5" name="Tabla 4"/>
          <p:cNvGraphicFramePr>
            <a:graphicFrameLocks noGrp="1"/>
          </p:cNvGraphicFramePr>
          <p:nvPr>
            <p:extLst/>
          </p:nvPr>
        </p:nvGraphicFramePr>
        <p:xfrm>
          <a:off x="2279576" y="1340807"/>
          <a:ext cx="8136904" cy="4032449"/>
        </p:xfrm>
        <a:graphic>
          <a:graphicData uri="http://schemas.openxmlformats.org/drawingml/2006/table">
            <a:tbl>
              <a:tblPr firstRow="1" bandRow="1">
                <a:tableStyleId>{2D5ABB26-0587-4C30-8999-92F81FD0307C}</a:tableStyleId>
              </a:tblPr>
              <a:tblGrid>
                <a:gridCol w="6186737"/>
                <a:gridCol w="1950167"/>
              </a:tblGrid>
              <a:tr h="1448986">
                <a:tc>
                  <a:txBody>
                    <a:bodyPr/>
                    <a:lstStyle/>
                    <a:p>
                      <a:pPr algn="ctr"/>
                      <a:r>
                        <a:rPr lang="es-MX" sz="1800" b="1" dirty="0" smtClean="0"/>
                        <a:t>2. Servicio de Asistencia Técnica a la Escuela.</a:t>
                      </a:r>
                    </a:p>
                    <a:p>
                      <a:pPr marL="742950" lvl="1" indent="-285750">
                        <a:buFont typeface="Arial" panose="020B0604020202020204" pitchFamily="34" charset="0"/>
                        <a:buChar char="•"/>
                      </a:pPr>
                      <a:r>
                        <a:rPr lang="es-MX" sz="1400" dirty="0" smtClean="0"/>
                        <a:t>Diseño y desarrollo de la estructura del SATE.</a:t>
                      </a:r>
                    </a:p>
                    <a:p>
                      <a:pPr marL="742950" lvl="1" indent="-285750">
                        <a:buFont typeface="Arial" panose="020B0604020202020204" pitchFamily="34" charset="0"/>
                        <a:buChar char="•"/>
                      </a:pPr>
                      <a:r>
                        <a:rPr lang="es-MX" sz="1400" dirty="0" smtClean="0"/>
                        <a:t>Operación del SATE y seguimiento a </a:t>
                      </a:r>
                      <a:r>
                        <a:rPr lang="es-MX" sz="1400" dirty="0" err="1" smtClean="0"/>
                        <a:t>ATPs</a:t>
                      </a:r>
                      <a:endParaRPr lang="es-MX" sz="1400" dirty="0" smtClean="0"/>
                    </a:p>
                    <a:p>
                      <a:pPr marL="742950" lvl="1" indent="-285750">
                        <a:buFont typeface="Arial" panose="020B0604020202020204" pitchFamily="34" charset="0"/>
                        <a:buChar char="•"/>
                      </a:pPr>
                      <a:endParaRPr lang="es-MX"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Proceso</a:t>
                      </a:r>
                      <a:r>
                        <a:rPr lang="es-MX" sz="1200" b="1" baseline="0" dirty="0" smtClean="0"/>
                        <a:t> continuo a lo largo del año</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8986">
                <a:tc>
                  <a:txBody>
                    <a:bodyPr/>
                    <a:lstStyle/>
                    <a:p>
                      <a:pPr algn="ctr"/>
                      <a:r>
                        <a:rPr lang="es-MX" sz="1800" b="1" dirty="0" smtClean="0"/>
                        <a:t>3. Diseño y operación del Servicio de Supervisión.</a:t>
                      </a:r>
                    </a:p>
                    <a:p>
                      <a:pPr marL="742950" lvl="1" indent="-285750">
                        <a:buFont typeface="Arial" panose="020B0604020202020204" pitchFamily="34" charset="0"/>
                        <a:buChar char="•"/>
                      </a:pPr>
                      <a:r>
                        <a:rPr lang="es-MX" sz="1400" dirty="0" smtClean="0"/>
                        <a:t>Diseño y desarrollo de la estructura de Supervisión.</a:t>
                      </a:r>
                    </a:p>
                    <a:p>
                      <a:pPr marL="742950" lvl="1" indent="-285750">
                        <a:buFont typeface="Arial" panose="020B0604020202020204" pitchFamily="34" charset="0"/>
                        <a:buChar char="•"/>
                      </a:pPr>
                      <a:r>
                        <a:rPr lang="es-MX" sz="1400" dirty="0" smtClean="0"/>
                        <a:t>Operación y seguimiento a Supervisores</a:t>
                      </a:r>
                    </a:p>
                    <a:p>
                      <a:endParaRPr lang="es-MX" sz="1400" dirty="0" smtClean="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b="1" dirty="0" smtClean="0"/>
                        <a:t>Proceso</a:t>
                      </a:r>
                      <a:r>
                        <a:rPr lang="es-MX" sz="1200" b="1" baseline="0" dirty="0" smtClean="0"/>
                        <a:t> continuo a lo largo del año</a:t>
                      </a:r>
                      <a:endParaRPr lang="es-MX" sz="1200" b="1" dirty="0" smtClean="0"/>
                    </a:p>
                    <a:p>
                      <a:pPr algn="ct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34477">
                <a:tc>
                  <a:txBody>
                    <a:bodyPr/>
                    <a:lstStyle/>
                    <a:p>
                      <a:pPr algn="ctr"/>
                      <a:r>
                        <a:rPr lang="es-MX" sz="1800" b="1" dirty="0" smtClean="0"/>
                        <a:t>4. Tutoría a los docentes de nuevo ingreso</a:t>
                      </a:r>
                    </a:p>
                    <a:p>
                      <a:pPr marL="742950" lvl="1" indent="-285750">
                        <a:buFont typeface="Arial" panose="020B0604020202020204" pitchFamily="34" charset="0"/>
                        <a:buChar char="•"/>
                      </a:pPr>
                      <a:r>
                        <a:rPr lang="es-MX" sz="1400" dirty="0" smtClean="0"/>
                        <a:t>Selección y capacitación de tutores</a:t>
                      </a:r>
                    </a:p>
                    <a:p>
                      <a:pPr marL="742950" lvl="1" indent="-285750">
                        <a:buFont typeface="Arial" panose="020B0604020202020204" pitchFamily="34" charset="0"/>
                        <a:buChar char="•"/>
                      </a:pPr>
                      <a:r>
                        <a:rPr lang="es-MX" sz="1400" dirty="0" smtClean="0"/>
                        <a:t>Seguimiento al trabajo realizado por los tutores.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b="1" dirty="0" smtClean="0"/>
                        <a:t>Proceso</a:t>
                      </a:r>
                      <a:r>
                        <a:rPr lang="es-MX" sz="1200" b="1" baseline="0" dirty="0" smtClean="0"/>
                        <a:t> continuo a lo largo del año</a:t>
                      </a: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8822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sz="2400" dirty="0" smtClean="0"/>
              <a:t>La </a:t>
            </a:r>
            <a:r>
              <a:rPr lang="es-MX" sz="2400" dirty="0"/>
              <a:t>evaluación del desempeño, facilita la formación de capacidades y habilidades de los docentes en áreas específicas para su desarrollo profesional, detecta imprecisiones en la información que posee el docente y permite la evaluación de conductas clave en el proceso de enseñanza de los alumnos. </a:t>
            </a:r>
          </a:p>
          <a:p>
            <a:r>
              <a:rPr lang="es-MX" sz="2400" dirty="0"/>
              <a:t>El sistema de evaluación por desempeño está diseñado a partir de las técnicas directamente relacionadas; es decir, a partir de indicadores objetivos y cuantificables de rendimiento como cantidad, calidad, ritmo y puntualidad, y de técnicas no directamente relacionadas, como la observación de la forma de trabajar.</a:t>
            </a:r>
          </a:p>
          <a:p>
            <a:r>
              <a:rPr lang="es-MX" sz="2400" dirty="0"/>
              <a:t>Los criterios de evaluación se refieren a aquellos aspectos, estándares o dimensiones del trabajo de los empleados que se miden o evalúan, lo cuales pueden ser simples, compuestos o múltiples, depende del nivel de profundidad de la evaluación de desempeño</a:t>
            </a:r>
            <a:r>
              <a:rPr lang="es-MX" sz="2400" dirty="0" smtClean="0"/>
              <a:t>:</a:t>
            </a:r>
            <a:endParaRPr lang="es-MX" sz="2400" dirty="0"/>
          </a:p>
          <a:p>
            <a:pPr marL="457200" lvl="1" indent="0">
              <a:buNone/>
            </a:pPr>
            <a:endParaRPr lang="es-MX"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21</a:t>
            </a:fld>
            <a:endParaRPr lang="es-ES" dirty="0">
              <a:solidFill>
                <a:prstClr val="black"/>
              </a:solidFill>
            </a:endParaRPr>
          </a:p>
        </p:txBody>
      </p:sp>
      <p:sp>
        <p:nvSpPr>
          <p:cNvPr id="4" name="3 Título"/>
          <p:cNvSpPr>
            <a:spLocks noGrp="1"/>
          </p:cNvSpPr>
          <p:nvPr>
            <p:ph type="title"/>
          </p:nvPr>
        </p:nvSpPr>
        <p:spPr/>
        <p:txBody>
          <a:bodyPr/>
          <a:lstStyle/>
          <a:p>
            <a:r>
              <a:rPr lang="es-MX" dirty="0" smtClean="0"/>
              <a:t>Evaluación del Desempeño</a:t>
            </a:r>
            <a:endParaRPr lang="es-MX" dirty="0"/>
          </a:p>
        </p:txBody>
      </p:sp>
    </p:spTree>
    <p:extLst>
      <p:ext uri="{BB962C8B-B14F-4D97-AF65-F5344CB8AC3E}">
        <p14:creationId xmlns:p14="http://schemas.microsoft.com/office/powerpoint/2010/main" val="955824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s-MX" sz="2400" dirty="0" smtClean="0"/>
              <a:t>Obtener </a:t>
            </a:r>
            <a:r>
              <a:rPr lang="es-MX" sz="2400" dirty="0"/>
              <a:t>información sobre la calidad educativa de las instituciones a nivel nacional.</a:t>
            </a:r>
          </a:p>
          <a:p>
            <a:pPr lvl="0"/>
            <a:r>
              <a:rPr lang="es-MX" sz="2400" dirty="0"/>
              <a:t>Brindar a los alumnos, docentes con conocimientos, habilidades y actitudes adecuadas a las necesidades previamente identificadas y establecidas.</a:t>
            </a:r>
          </a:p>
          <a:p>
            <a:pPr lvl="0"/>
            <a:r>
              <a:rPr lang="es-MX" sz="2400" dirty="0"/>
              <a:t>Generar indicadores que permitan el diseño de estrategias de formación docente eficaces.</a:t>
            </a:r>
          </a:p>
          <a:p>
            <a:pPr lvl="0"/>
            <a:r>
              <a:rPr lang="es-MX" sz="2400" dirty="0"/>
              <a:t>Proporcionar a los docentes una valoración de su desempeño en el aula, que les permita retroalimentar su ejercicio profesional y promover acciones de mejora continua que favorezcan los procesos de enseñanza y aprendizaje.</a:t>
            </a:r>
          </a:p>
          <a:p>
            <a:pPr lvl="0"/>
            <a:r>
              <a:rPr lang="es-MX" sz="2400" dirty="0"/>
              <a:t>Proporcionar a las autoridades educativas información que facilite la toma de decisiones, su planeación educativa y la concreción de acciones en la formación profesional.</a:t>
            </a:r>
          </a:p>
          <a:p>
            <a:pPr lvl="1">
              <a:lnSpc>
                <a:spcPct val="150000"/>
              </a:lnSpc>
            </a:pPr>
            <a:endParaRPr lang="es-MX" dirty="0"/>
          </a:p>
          <a:p>
            <a:pPr marL="457200" lvl="1" indent="0">
              <a:buNone/>
            </a:pPr>
            <a:endParaRPr lang="es-MX"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22</a:t>
            </a:fld>
            <a:endParaRPr lang="es-ES" dirty="0">
              <a:solidFill>
                <a:prstClr val="black"/>
              </a:solidFill>
            </a:endParaRPr>
          </a:p>
        </p:txBody>
      </p:sp>
      <p:sp>
        <p:nvSpPr>
          <p:cNvPr id="4" name="3 Título"/>
          <p:cNvSpPr>
            <a:spLocks noGrp="1"/>
          </p:cNvSpPr>
          <p:nvPr>
            <p:ph type="title"/>
          </p:nvPr>
        </p:nvSpPr>
        <p:spPr/>
        <p:txBody>
          <a:bodyPr/>
          <a:lstStyle/>
          <a:p>
            <a:r>
              <a:rPr lang="es-MX" dirty="0"/>
              <a:t>Objetivos </a:t>
            </a:r>
            <a:r>
              <a:rPr lang="es-MX" dirty="0" smtClean="0"/>
              <a:t>centrales de </a:t>
            </a:r>
            <a:r>
              <a:rPr lang="es-MX" dirty="0"/>
              <a:t>la evaluación de desempeño</a:t>
            </a:r>
          </a:p>
        </p:txBody>
      </p:sp>
    </p:spTree>
    <p:extLst>
      <p:ext uri="{BB962C8B-B14F-4D97-AF65-F5344CB8AC3E}">
        <p14:creationId xmlns:p14="http://schemas.microsoft.com/office/powerpoint/2010/main" val="955824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b="1" dirty="0"/>
              <a:t>Elementos a considerar en el proceso de evaluación</a:t>
            </a:r>
          </a:p>
          <a:p>
            <a:r>
              <a:rPr lang="es-MX" dirty="0"/>
              <a:t>Para realizar el proceso de evaluación de desempeño se identificaron las características de las instituciones, el plan de trabajo del plantel, los objetivos institucionales, y el papel del docente o director en la institución.</a:t>
            </a:r>
          </a:p>
          <a:p>
            <a:r>
              <a:rPr lang="es-MX" dirty="0"/>
              <a:t>Durante el proceso, los evaluadores serán rigurosos con el proceso de recolección de la información y una vez concluido cuidarán la entrega de la información para lograr un proceso limpio y transparente.</a:t>
            </a:r>
          </a:p>
          <a:p>
            <a:r>
              <a:rPr lang="es-MX" b="1" dirty="0"/>
              <a:t>Esquemas de evaluación:</a:t>
            </a:r>
            <a:endParaRPr lang="es-MX" dirty="0"/>
          </a:p>
          <a:p>
            <a:pPr lvl="0"/>
            <a:r>
              <a:rPr lang="es-MX" b="1" dirty="0"/>
              <a:t>Autoevaluación</a:t>
            </a:r>
            <a:r>
              <a:rPr lang="es-MX" dirty="0"/>
              <a:t>. Consisten en realizar un cuestionario o un ensayo para conocer su percepción sobre sí mismo y su desempeño profesional.</a:t>
            </a:r>
          </a:p>
          <a:p>
            <a:pPr lvl="0"/>
            <a:r>
              <a:rPr lang="es-MX" b="1" dirty="0"/>
              <a:t>Co-evaluación.</a:t>
            </a:r>
            <a:r>
              <a:rPr lang="es-MX" dirty="0"/>
              <a:t> Consiste en la evaluación que realiza un par o superior sobre el desempeño en el aula y en otros contextos.</a:t>
            </a:r>
          </a:p>
          <a:p>
            <a:pPr lvl="0"/>
            <a:r>
              <a:rPr lang="es-MX" b="1" dirty="0" err="1"/>
              <a:t>Hetero</a:t>
            </a:r>
            <a:r>
              <a:rPr lang="es-MX" b="1" dirty="0"/>
              <a:t>-evaluación.</a:t>
            </a:r>
            <a:r>
              <a:rPr lang="es-MX" dirty="0"/>
              <a:t> Consisten en la evaluación de desempeño que realizan  a través de diferentes instrumentos de evaluación como exámenes objetivos, entrevistas, cuestionarios o encuestas; los alumnos, padres de familia y otros actores a los docentes que se encuentran en servicio.</a:t>
            </a:r>
          </a:p>
          <a:p>
            <a:pPr lvl="1">
              <a:lnSpc>
                <a:spcPct val="150000"/>
              </a:lnSpc>
            </a:pPr>
            <a:endParaRPr lang="es-MX" dirty="0"/>
          </a:p>
          <a:p>
            <a:pPr marL="457200" lvl="1" indent="0">
              <a:buNone/>
            </a:pPr>
            <a:endParaRPr lang="es-MX"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23</a:t>
            </a:fld>
            <a:endParaRPr lang="es-ES" dirty="0">
              <a:solidFill>
                <a:prstClr val="black"/>
              </a:solidFill>
            </a:endParaRPr>
          </a:p>
        </p:txBody>
      </p:sp>
      <p:sp>
        <p:nvSpPr>
          <p:cNvPr id="4" name="3 Título"/>
          <p:cNvSpPr>
            <a:spLocks noGrp="1"/>
          </p:cNvSpPr>
          <p:nvPr>
            <p:ph type="title"/>
          </p:nvPr>
        </p:nvSpPr>
        <p:spPr/>
        <p:txBody>
          <a:bodyPr/>
          <a:lstStyle/>
          <a:p>
            <a:r>
              <a:rPr lang="es-MX" dirty="0" smtClean="0"/>
              <a:t>Evaluación del desempeño</a:t>
            </a:r>
            <a:endParaRPr lang="es-MX" dirty="0"/>
          </a:p>
        </p:txBody>
      </p:sp>
    </p:spTree>
    <p:extLst>
      <p:ext uri="{BB962C8B-B14F-4D97-AF65-F5344CB8AC3E}">
        <p14:creationId xmlns:p14="http://schemas.microsoft.com/office/powerpoint/2010/main" val="11041653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MX" sz="2400" u="sng" dirty="0"/>
          </a:p>
          <a:p>
            <a:pPr lvl="0"/>
            <a:r>
              <a:rPr lang="es-MX" sz="2400" b="1" u="sng" dirty="0"/>
              <a:t>Cuestionarios de autoevaluación: </a:t>
            </a:r>
            <a:r>
              <a:rPr lang="es-MX" sz="2400" u="sng" dirty="0"/>
              <a:t>Es una evaluación en la que el docente puede valorar sus niveles de desempeño</a:t>
            </a:r>
            <a:r>
              <a:rPr lang="es-MX" sz="2400" u="sng" dirty="0" smtClean="0"/>
              <a:t>.</a:t>
            </a:r>
          </a:p>
          <a:p>
            <a:pPr lvl="0"/>
            <a:endParaRPr lang="es-MX" sz="2400" u="sng" dirty="0"/>
          </a:p>
          <a:p>
            <a:pPr lvl="0"/>
            <a:r>
              <a:rPr lang="es-MX" b="1" strike="sngStrike" dirty="0"/>
              <a:t>Observación en clase: </a:t>
            </a:r>
            <a:r>
              <a:rPr lang="es-MX" strike="sngStrike" dirty="0"/>
              <a:t>Es una evaluación realizada por  pares o superiores a través de </a:t>
            </a:r>
            <a:r>
              <a:rPr lang="es-MX" strike="sngStrike" dirty="0" err="1"/>
              <a:t>check</a:t>
            </a:r>
            <a:r>
              <a:rPr lang="es-MX" strike="sngStrike" dirty="0"/>
              <a:t> </a:t>
            </a:r>
            <a:r>
              <a:rPr lang="es-MX" strike="sngStrike" dirty="0" err="1"/>
              <a:t>list</a:t>
            </a:r>
            <a:r>
              <a:rPr lang="es-MX" strike="sngStrike" dirty="0"/>
              <a:t>, por cuestionario, por encuesta a los alumnos sobre sus opiniones o por rúbrica.</a:t>
            </a:r>
          </a:p>
          <a:p>
            <a:pPr lvl="0"/>
            <a:endParaRPr lang="es-MX" sz="2400" b="1" u="sng" dirty="0" smtClean="0"/>
          </a:p>
          <a:p>
            <a:pPr lvl="0"/>
            <a:r>
              <a:rPr lang="es-MX" sz="2400" b="1" u="sng" dirty="0" smtClean="0"/>
              <a:t>Plan </a:t>
            </a:r>
            <a:r>
              <a:rPr lang="es-MX" sz="2400" b="1" u="sng" dirty="0"/>
              <a:t>de clase: </a:t>
            </a:r>
            <a:r>
              <a:rPr lang="es-MX" sz="2400" u="sng" dirty="0"/>
              <a:t>Es la planeación didáctica que incorpora estrategias didácticas, cronogramas,  prácticas que favorezcan los aprendizajes y los vincule con el contexto, materiales didácticos, etc.</a:t>
            </a:r>
          </a:p>
          <a:p>
            <a:pPr lvl="0"/>
            <a:r>
              <a:rPr lang="es-MX" sz="2400" b="1" u="sng" dirty="0"/>
              <a:t>Elaboración de proyectos:</a:t>
            </a:r>
            <a:r>
              <a:rPr lang="es-MX" sz="2400" u="sng" dirty="0"/>
              <a:t> Son proyectos desarrollados  y evaluados a través de rúbricas los que hayan favorecido el aprendizaje y la integración de los alumnos.</a:t>
            </a:r>
          </a:p>
          <a:p>
            <a:pPr marL="457200" lvl="1" indent="0">
              <a:buNone/>
            </a:pPr>
            <a:endParaRPr lang="es-MX"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24</a:t>
            </a:fld>
            <a:endParaRPr lang="es-ES" dirty="0">
              <a:solidFill>
                <a:prstClr val="black"/>
              </a:solidFill>
            </a:endParaRPr>
          </a:p>
        </p:txBody>
      </p:sp>
      <p:sp>
        <p:nvSpPr>
          <p:cNvPr id="4" name="3 Título"/>
          <p:cNvSpPr>
            <a:spLocks noGrp="1"/>
          </p:cNvSpPr>
          <p:nvPr>
            <p:ph type="title"/>
          </p:nvPr>
        </p:nvSpPr>
        <p:spPr/>
        <p:txBody>
          <a:bodyPr/>
          <a:lstStyle/>
          <a:p>
            <a:r>
              <a:rPr lang="es-MX" sz="2000" u="sng" dirty="0"/>
              <a:t>Características de los instrumentos de evaluación</a:t>
            </a:r>
            <a:br>
              <a:rPr lang="es-MX" sz="2000" u="sng" dirty="0"/>
            </a:br>
            <a:r>
              <a:rPr lang="es-MX" sz="2000" u="sng" dirty="0"/>
              <a:t>La evaluación de desempeño dependerá del perfil a evaluar pero estará basada en algunos del siguiente esquema de instrumentos: </a:t>
            </a:r>
            <a:endParaRPr lang="es-MX" dirty="0"/>
          </a:p>
        </p:txBody>
      </p:sp>
    </p:spTree>
    <p:extLst>
      <p:ext uri="{BB962C8B-B14F-4D97-AF65-F5344CB8AC3E}">
        <p14:creationId xmlns:p14="http://schemas.microsoft.com/office/powerpoint/2010/main" val="4232280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s-MX" sz="2400" b="1" u="sng" dirty="0"/>
              <a:t>Exámenes: </a:t>
            </a:r>
            <a:r>
              <a:rPr lang="es-MX" sz="2400" u="sng" dirty="0"/>
              <a:t>Son instrumentos de opción múltiple autorizados por la CNSPD que evalúan aspectos disciplinares y de didáctica general y especifica</a:t>
            </a:r>
            <a:r>
              <a:rPr lang="es-MX" sz="2400" u="sng" dirty="0" smtClean="0"/>
              <a:t>.</a:t>
            </a:r>
          </a:p>
          <a:p>
            <a:pPr lvl="0"/>
            <a:endParaRPr lang="es-MX" sz="2400" u="sng" dirty="0"/>
          </a:p>
          <a:p>
            <a:pPr lvl="0"/>
            <a:r>
              <a:rPr lang="es-MX" b="1" strike="sngStrike" dirty="0"/>
              <a:t>Entrevistas con autoridades educativas del plantel. </a:t>
            </a:r>
            <a:r>
              <a:rPr lang="es-MX" strike="sngStrike" dirty="0"/>
              <a:t>Una batería de preguntas que pueden ser instrumentadas al Director o Jefe de Academia, padres de familia para determinar su opinión sobre el desempeño del docente.</a:t>
            </a:r>
          </a:p>
          <a:p>
            <a:pPr lvl="0"/>
            <a:r>
              <a:rPr lang="es-MX" b="1" strike="sngStrike" dirty="0"/>
              <a:t>Encuestas a los alumnos: </a:t>
            </a:r>
            <a:r>
              <a:rPr lang="es-MX" strike="sngStrike" dirty="0"/>
              <a:t>Es una batería de preguntas que se aplicará a una muestra de los alumnos inscritos en la clase durante el semestre en curso</a:t>
            </a:r>
            <a:r>
              <a:rPr lang="es-MX" strike="sngStrike" dirty="0" smtClean="0"/>
              <a:t>.</a:t>
            </a:r>
            <a:r>
              <a:rPr lang="es-MX" b="1" strike="sngStrike" dirty="0"/>
              <a:t> Plan de mejora. </a:t>
            </a:r>
            <a:r>
              <a:rPr lang="es-MX" strike="sngStrike" dirty="0"/>
              <a:t>Documento en el que se plasman las propuestas de mejora en un plantel.</a:t>
            </a:r>
          </a:p>
          <a:p>
            <a:pPr lvl="0"/>
            <a:r>
              <a:rPr lang="es-MX" b="1" strike="sngStrike" dirty="0"/>
              <a:t>Bitácora de trabajo</a:t>
            </a:r>
            <a:r>
              <a:rPr lang="es-MX" strike="sngStrike" dirty="0"/>
              <a:t>. Es un cuaderno en el que se relata y registran las observaciones de la vigilancia a los planteles.</a:t>
            </a:r>
          </a:p>
          <a:p>
            <a:pPr lvl="0"/>
            <a:r>
              <a:rPr lang="es-MX" sz="2400" b="1" u="sng" dirty="0"/>
              <a:t>Educación continua</a:t>
            </a:r>
            <a:r>
              <a:rPr lang="es-MX" sz="2400" u="sng" dirty="0"/>
              <a:t>: Constancias acreditadas por instituciones reconocidas de educación en su perfil profesional disciplinar, en temas pedagógicos y psicosociales, y en temas gerenciales y de liderazgo.</a:t>
            </a:r>
          </a:p>
          <a:p>
            <a:pPr lvl="0"/>
            <a:endParaRPr lang="es-MX" sz="2400" u="sng" dirty="0"/>
          </a:p>
          <a:p>
            <a:pPr lvl="1">
              <a:lnSpc>
                <a:spcPct val="150000"/>
              </a:lnSpc>
            </a:pPr>
            <a:endParaRPr lang="es-MX" dirty="0"/>
          </a:p>
          <a:p>
            <a:pPr lvl="1">
              <a:lnSpc>
                <a:spcPct val="150000"/>
              </a:lnSpc>
            </a:pPr>
            <a:endParaRPr lang="es-MX" dirty="0"/>
          </a:p>
          <a:p>
            <a:pPr marL="457200" lvl="1" indent="0">
              <a:buNone/>
            </a:pPr>
            <a:endParaRPr lang="es-MX"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25</a:t>
            </a:fld>
            <a:endParaRPr lang="es-ES" dirty="0">
              <a:solidFill>
                <a:prstClr val="black"/>
              </a:solidFill>
            </a:endParaRPr>
          </a:p>
        </p:txBody>
      </p:sp>
      <p:sp>
        <p:nvSpPr>
          <p:cNvPr id="4" name="3 Título"/>
          <p:cNvSpPr>
            <a:spLocks noGrp="1"/>
          </p:cNvSpPr>
          <p:nvPr>
            <p:ph type="title"/>
          </p:nvPr>
        </p:nvSpPr>
        <p:spPr/>
        <p:txBody>
          <a:bodyPr/>
          <a:lstStyle/>
          <a:p>
            <a:r>
              <a:rPr lang="es-MX" dirty="0" smtClean="0"/>
              <a:t>Evaluación del desempeño</a:t>
            </a:r>
            <a:endParaRPr lang="es-MX" dirty="0"/>
          </a:p>
        </p:txBody>
      </p:sp>
    </p:spTree>
    <p:extLst>
      <p:ext uri="{BB962C8B-B14F-4D97-AF65-F5344CB8AC3E}">
        <p14:creationId xmlns:p14="http://schemas.microsoft.com/office/powerpoint/2010/main" val="3051015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s-MX" sz="2400" b="1" dirty="0"/>
              <a:t>Portafolio de evidencias.</a:t>
            </a:r>
            <a:r>
              <a:rPr lang="es-MX" sz="2400" dirty="0"/>
              <a:t> Es una colección de documentos con ciertas características que tienen el propósito de evaluar el nivel de aprendizaje adquirido por los alumnos, se deben incorporar las listas de cotejo como la rúbrica. Las evidencias son del tipo: </a:t>
            </a:r>
          </a:p>
          <a:p>
            <a:pPr lvl="1"/>
            <a:r>
              <a:rPr lang="es-MX" sz="2400" dirty="0"/>
              <a:t>Manuscrito: elaboradas a mano (resumen, descripciones, mapas mentales, cuadros sinópticos, ensayos, reportes, </a:t>
            </a:r>
            <a:r>
              <a:rPr lang="es-MX" sz="2400" dirty="0" err="1"/>
              <a:t>etc</a:t>
            </a:r>
            <a:r>
              <a:rPr lang="es-MX" sz="2400" dirty="0"/>
              <a:t>)</a:t>
            </a:r>
          </a:p>
          <a:p>
            <a:pPr lvl="1"/>
            <a:r>
              <a:rPr lang="es-MX" sz="2400" dirty="0"/>
              <a:t>Digitales: elaboradas a través de un medio electrónico(videos, audios, simulaciones, software, </a:t>
            </a:r>
            <a:r>
              <a:rPr lang="es-MX" sz="2400" dirty="0" err="1"/>
              <a:t>etc</a:t>
            </a:r>
            <a:r>
              <a:rPr lang="es-MX" sz="2400" dirty="0"/>
              <a:t>)</a:t>
            </a:r>
          </a:p>
          <a:p>
            <a:pPr lvl="1"/>
            <a:r>
              <a:rPr lang="es-MX" sz="2400" dirty="0"/>
              <a:t>Impresas: investigaciones documentales, fotocopias o cualquier documento realizado por computadora.</a:t>
            </a:r>
          </a:p>
          <a:p>
            <a:pPr lvl="1"/>
            <a:r>
              <a:rPr lang="es-MX" sz="2400" dirty="0"/>
              <a:t>Físicas: prototipos, objetos físicas, etc</a:t>
            </a:r>
            <a:r>
              <a:rPr lang="es-MX" sz="2400" dirty="0" smtClean="0"/>
              <a:t>.</a:t>
            </a:r>
            <a:endParaRPr lang="es-MX" sz="2400" dirty="0"/>
          </a:p>
          <a:p>
            <a:pPr lvl="1">
              <a:lnSpc>
                <a:spcPct val="150000"/>
              </a:lnSpc>
            </a:pPr>
            <a:endParaRPr lang="es-MX" sz="2400" dirty="0"/>
          </a:p>
          <a:p>
            <a:pPr marL="457200" lvl="1" indent="0">
              <a:buNone/>
            </a:pPr>
            <a:endParaRPr lang="es-MX"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26</a:t>
            </a:fld>
            <a:endParaRPr lang="es-ES" dirty="0">
              <a:solidFill>
                <a:prstClr val="black"/>
              </a:solidFill>
            </a:endParaRPr>
          </a:p>
        </p:txBody>
      </p:sp>
      <p:sp>
        <p:nvSpPr>
          <p:cNvPr id="4" name="3 Título"/>
          <p:cNvSpPr>
            <a:spLocks noGrp="1"/>
          </p:cNvSpPr>
          <p:nvPr>
            <p:ph type="title"/>
          </p:nvPr>
        </p:nvSpPr>
        <p:spPr/>
        <p:txBody>
          <a:bodyPr/>
          <a:lstStyle/>
          <a:p>
            <a:r>
              <a:rPr lang="es-MX" dirty="0" smtClean="0"/>
              <a:t>Evaluación del desempeño</a:t>
            </a:r>
            <a:endParaRPr lang="es-MX" dirty="0"/>
          </a:p>
        </p:txBody>
      </p:sp>
    </p:spTree>
    <p:extLst>
      <p:ext uri="{BB962C8B-B14F-4D97-AF65-F5344CB8AC3E}">
        <p14:creationId xmlns:p14="http://schemas.microsoft.com/office/powerpoint/2010/main" val="41877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71872" y="53752"/>
            <a:ext cx="10972800" cy="1317848"/>
          </a:xfrm>
        </p:spPr>
        <p:txBody>
          <a:bodyPr/>
          <a:lstStyle/>
          <a:p>
            <a:pPr lvl="0" eaLnBrk="1" hangingPunct="1"/>
            <a:r>
              <a:rPr lang="es-MX" sz="1800" dirty="0">
                <a:latin typeface="Calibri" pitchFamily="34" charset="0"/>
                <a:ea typeface="Calibri" pitchFamily="34" charset="0"/>
                <a:cs typeface="Arial" pitchFamily="34" charset="0"/>
              </a:rPr>
              <a:t>Criterios, estándares y escalas de evaluación</a:t>
            </a:r>
            <a:r>
              <a:rPr lang="es-MX" sz="1800" b="0" dirty="0">
                <a:latin typeface="Arial" pitchFamily="34" charset="0"/>
                <a:cs typeface="Arial" pitchFamily="34" charset="0"/>
              </a:rPr>
              <a:t/>
            </a:r>
            <a:br>
              <a:rPr lang="es-MX" sz="1800" b="0" dirty="0">
                <a:latin typeface="Arial" pitchFamily="34" charset="0"/>
                <a:cs typeface="Arial" pitchFamily="34" charset="0"/>
              </a:rPr>
            </a:br>
            <a:r>
              <a:rPr lang="es-MX" sz="1800" b="0" dirty="0">
                <a:latin typeface="Calibri" pitchFamily="34" charset="0"/>
                <a:ea typeface="Calibri" pitchFamily="34" charset="0"/>
                <a:cs typeface="Arial" pitchFamily="34" charset="0"/>
              </a:rPr>
              <a:t>Los estándares de evaluación están referidos a una escala que permite diferenciar entre niveles de desempeño, se proponen tres:</a:t>
            </a:r>
            <a:r>
              <a:rPr lang="es-MX" sz="1800" b="0" dirty="0">
                <a:latin typeface="Arial" pitchFamily="34" charset="0"/>
                <a:cs typeface="Arial" pitchFamily="34" charset="0"/>
              </a:rPr>
              <a:t/>
            </a:r>
            <a:br>
              <a:rPr lang="es-MX" sz="1800" b="0" dirty="0">
                <a:latin typeface="Arial" pitchFamily="34" charset="0"/>
                <a:cs typeface="Arial" pitchFamily="34" charset="0"/>
              </a:rPr>
            </a:br>
            <a:r>
              <a:rPr lang="es-MX" sz="1800" dirty="0">
                <a:latin typeface="Calibri" pitchFamily="34" charset="0"/>
                <a:ea typeface="Calibri" pitchFamily="34" charset="0"/>
                <a:cs typeface="Arial" pitchFamily="34" charset="0"/>
              </a:rPr>
              <a:t>Ejemplo 1</a:t>
            </a:r>
            <a:r>
              <a:rPr lang="es-MX" sz="1800" dirty="0" smtClean="0">
                <a:latin typeface="Calibri" pitchFamily="34" charset="0"/>
                <a:ea typeface="Calibri" pitchFamily="34" charset="0"/>
                <a:cs typeface="Arial" pitchFamily="34" charset="0"/>
              </a:rPr>
              <a:t>.</a:t>
            </a:r>
            <a:endParaRPr lang="es-MX" sz="1800" dirty="0"/>
          </a:p>
        </p:txBody>
      </p:sp>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27</a:t>
            </a:fld>
            <a:endParaRPr lang="es-ES" dirty="0">
              <a:solidFill>
                <a:prstClr val="black"/>
              </a:solidFill>
            </a:endParaRPr>
          </a:p>
        </p:txBody>
      </p:sp>
      <p:graphicFrame>
        <p:nvGraphicFramePr>
          <p:cNvPr id="4" name="3 Tabla"/>
          <p:cNvGraphicFramePr>
            <a:graphicFrameLocks noGrp="1"/>
          </p:cNvGraphicFramePr>
          <p:nvPr>
            <p:extLst>
              <p:ext uri="{D42A27DB-BD31-4B8C-83A1-F6EECF244321}">
                <p14:modId xmlns:p14="http://schemas.microsoft.com/office/powerpoint/2010/main" val="4175682141"/>
              </p:ext>
            </p:extLst>
          </p:nvPr>
        </p:nvGraphicFramePr>
        <p:xfrm>
          <a:off x="404947" y="1227905"/>
          <a:ext cx="11282770" cy="5565341"/>
        </p:xfrm>
        <a:graphic>
          <a:graphicData uri="http://schemas.openxmlformats.org/drawingml/2006/table">
            <a:tbl>
              <a:tblPr firstRow="1" firstCol="1" bandRow="1">
                <a:tableStyleId>{5C22544A-7EE6-4342-B048-85BDC9FD1C3A}</a:tableStyleId>
              </a:tblPr>
              <a:tblGrid>
                <a:gridCol w="1461750"/>
                <a:gridCol w="5101796"/>
                <a:gridCol w="4719224"/>
              </a:tblGrid>
              <a:tr h="257161">
                <a:tc>
                  <a:txBody>
                    <a:bodyPr/>
                    <a:lstStyle/>
                    <a:p>
                      <a:pPr marL="0" marR="0" algn="ctr">
                        <a:lnSpc>
                          <a:spcPct val="115000"/>
                        </a:lnSpc>
                        <a:spcBef>
                          <a:spcPts val="0"/>
                        </a:spcBef>
                        <a:spcAft>
                          <a:spcPts val="0"/>
                        </a:spcAft>
                      </a:pPr>
                      <a:r>
                        <a:rPr lang="es-MX" sz="1000" dirty="0">
                          <a:effectLst/>
                        </a:rPr>
                        <a:t>Valor</a:t>
                      </a:r>
                      <a:endParaRPr lang="es-MX" sz="11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s-MX" sz="1000">
                          <a:effectLst/>
                        </a:rPr>
                        <a:t>Nivel de Desempeño</a:t>
                      </a:r>
                      <a:endParaRPr lang="es-MX"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s-MX" sz="1000">
                          <a:effectLst/>
                        </a:rPr>
                        <a:t>Definición del calificativo</a:t>
                      </a:r>
                      <a:endParaRPr lang="es-MX" sz="1100">
                        <a:effectLst/>
                        <a:latin typeface="Calibri"/>
                        <a:ea typeface="Calibri"/>
                        <a:cs typeface="Times New Roman"/>
                      </a:endParaRPr>
                    </a:p>
                  </a:txBody>
                  <a:tcPr marL="68580" marR="68580" marT="0" marB="0"/>
                </a:tc>
              </a:tr>
              <a:tr h="1076750">
                <a:tc>
                  <a:txBody>
                    <a:bodyPr/>
                    <a:lstStyle/>
                    <a:p>
                      <a:pPr marL="0" marR="0" algn="ctr">
                        <a:lnSpc>
                          <a:spcPct val="115000"/>
                        </a:lnSpc>
                        <a:spcBef>
                          <a:spcPts val="0"/>
                        </a:spcBef>
                        <a:spcAft>
                          <a:spcPts val="0"/>
                        </a:spcAft>
                      </a:pPr>
                      <a:r>
                        <a:rPr lang="es-MX" sz="2000" dirty="0">
                          <a:effectLst/>
                        </a:rPr>
                        <a:t>5</a:t>
                      </a:r>
                      <a:endParaRPr lang="es-MX"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s-MX" sz="1800" dirty="0">
                          <a:effectLst/>
                        </a:rPr>
                        <a:t>Supera las expectativas</a:t>
                      </a:r>
                      <a:endParaRPr lang="es-MX"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s-MX" sz="1800" dirty="0">
                          <a:effectLst/>
                        </a:rPr>
                        <a:t>Describe un nivel de cumplimiento de metas mucho más allá de las exigencias consideradas en su desempeño en diversas áreas.</a:t>
                      </a:r>
                      <a:endParaRPr lang="es-MX" sz="1800" dirty="0">
                        <a:effectLst/>
                        <a:latin typeface="Calibri"/>
                        <a:ea typeface="Calibri"/>
                        <a:cs typeface="Times New Roman"/>
                      </a:endParaRPr>
                    </a:p>
                  </a:txBody>
                  <a:tcPr marL="68580" marR="68580" marT="0" marB="0"/>
                </a:tc>
              </a:tr>
              <a:tr h="530357">
                <a:tc>
                  <a:txBody>
                    <a:bodyPr/>
                    <a:lstStyle/>
                    <a:p>
                      <a:pPr marL="0" marR="0" algn="ctr">
                        <a:lnSpc>
                          <a:spcPct val="115000"/>
                        </a:lnSpc>
                        <a:spcBef>
                          <a:spcPts val="0"/>
                        </a:spcBef>
                        <a:spcAft>
                          <a:spcPts val="0"/>
                        </a:spcAft>
                      </a:pPr>
                      <a:r>
                        <a:rPr lang="es-MX" sz="2000" dirty="0">
                          <a:effectLst/>
                        </a:rPr>
                        <a:t>4</a:t>
                      </a:r>
                      <a:endParaRPr lang="es-MX"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s-MX" sz="1800">
                          <a:effectLst/>
                        </a:rPr>
                        <a:t>Cumple con las expectativas</a:t>
                      </a:r>
                      <a:endParaRPr lang="es-MX"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s-MX" sz="1800" dirty="0">
                          <a:effectLst/>
                        </a:rPr>
                        <a:t>Demuestran de forma clara su desempeño en las tareas encomendadas.</a:t>
                      </a:r>
                      <a:endParaRPr lang="es-MX" sz="1800" dirty="0">
                        <a:effectLst/>
                        <a:latin typeface="Calibri"/>
                        <a:ea typeface="Calibri"/>
                        <a:cs typeface="Times New Roman"/>
                      </a:endParaRPr>
                    </a:p>
                  </a:txBody>
                  <a:tcPr marL="68580" marR="68580" marT="0" marB="0"/>
                </a:tc>
              </a:tr>
              <a:tr h="1076750">
                <a:tc>
                  <a:txBody>
                    <a:bodyPr/>
                    <a:lstStyle/>
                    <a:p>
                      <a:pPr marL="0" marR="0" algn="ctr">
                        <a:lnSpc>
                          <a:spcPct val="115000"/>
                        </a:lnSpc>
                        <a:spcBef>
                          <a:spcPts val="0"/>
                        </a:spcBef>
                        <a:spcAft>
                          <a:spcPts val="0"/>
                        </a:spcAft>
                      </a:pPr>
                      <a:r>
                        <a:rPr lang="es-MX" sz="2000" dirty="0">
                          <a:effectLst/>
                        </a:rPr>
                        <a:t>3</a:t>
                      </a:r>
                      <a:endParaRPr lang="es-MX"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s-MX" sz="1800" dirty="0">
                          <a:effectLst/>
                        </a:rPr>
                        <a:t>Cumple con la mayoría de las expectativas</a:t>
                      </a:r>
                      <a:endParaRPr lang="es-MX"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s-MX" sz="1800" dirty="0">
                          <a:effectLst/>
                        </a:rPr>
                        <a:t>Tienen habilidades para completar la mayoría de las tareas encomendadas. Sin embargo, existe la necesidad de mejorar y desarrollarse en algunas áreas.</a:t>
                      </a:r>
                      <a:endParaRPr lang="es-MX" sz="1800" dirty="0">
                        <a:effectLst/>
                        <a:latin typeface="Calibri"/>
                        <a:ea typeface="Calibri"/>
                        <a:cs typeface="Times New Roman"/>
                      </a:endParaRPr>
                    </a:p>
                  </a:txBody>
                  <a:tcPr marL="68580" marR="68580" marT="0" marB="0"/>
                </a:tc>
              </a:tr>
              <a:tr h="1076750">
                <a:tc>
                  <a:txBody>
                    <a:bodyPr/>
                    <a:lstStyle/>
                    <a:p>
                      <a:pPr marL="0" marR="0" algn="ctr">
                        <a:lnSpc>
                          <a:spcPct val="115000"/>
                        </a:lnSpc>
                        <a:spcBef>
                          <a:spcPts val="0"/>
                        </a:spcBef>
                        <a:spcAft>
                          <a:spcPts val="0"/>
                        </a:spcAft>
                      </a:pPr>
                      <a:r>
                        <a:rPr lang="es-MX" sz="2000" dirty="0">
                          <a:effectLst/>
                        </a:rPr>
                        <a:t>2</a:t>
                      </a:r>
                      <a:endParaRPr lang="es-MX"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s-MX" sz="1800">
                          <a:effectLst/>
                        </a:rPr>
                        <a:t>Cumple parcialmente con las expectativas</a:t>
                      </a:r>
                      <a:endParaRPr lang="es-MX" sz="18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s-MX" sz="1800" dirty="0">
                          <a:effectLst/>
                        </a:rPr>
                        <a:t>Tienen habilidades para completar parcialmente las tareas encomendadas. Es necesario mejorar y desarrollar atributos u dominios generales.</a:t>
                      </a:r>
                      <a:endParaRPr lang="es-MX" sz="1800" dirty="0">
                        <a:effectLst/>
                        <a:latin typeface="Calibri"/>
                        <a:ea typeface="Calibri"/>
                        <a:cs typeface="Times New Roman"/>
                      </a:endParaRPr>
                    </a:p>
                  </a:txBody>
                  <a:tcPr marL="68580" marR="68580" marT="0" marB="0"/>
                </a:tc>
              </a:tr>
              <a:tr h="1076750">
                <a:tc>
                  <a:txBody>
                    <a:bodyPr/>
                    <a:lstStyle/>
                    <a:p>
                      <a:pPr marL="0" marR="0" algn="ctr">
                        <a:lnSpc>
                          <a:spcPct val="115000"/>
                        </a:lnSpc>
                        <a:spcBef>
                          <a:spcPts val="0"/>
                        </a:spcBef>
                        <a:spcAft>
                          <a:spcPts val="0"/>
                        </a:spcAft>
                      </a:pPr>
                      <a:r>
                        <a:rPr lang="es-MX" sz="2000" dirty="0">
                          <a:effectLst/>
                        </a:rPr>
                        <a:t>1</a:t>
                      </a:r>
                      <a:endParaRPr lang="es-MX" sz="20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s-MX" sz="1800" dirty="0">
                          <a:effectLst/>
                        </a:rPr>
                        <a:t>No cumple con las expectativas</a:t>
                      </a:r>
                      <a:endParaRPr lang="es-MX" sz="18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s-MX" sz="1800" dirty="0">
                          <a:effectLst/>
                        </a:rPr>
                        <a:t>Su trabajo en términos de calidad y cantidad está por debajo de los requerimientos de su cargo, aun cuando se encuentra bajo supervisión cercana.</a:t>
                      </a:r>
                      <a:endParaRPr lang="es-MX"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242346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667000" y="476711"/>
            <a:ext cx="6858000" cy="444091"/>
          </a:xfrm>
        </p:spPr>
        <p:txBody>
          <a:bodyPr>
            <a:noAutofit/>
          </a:bodyPr>
          <a:lstStyle/>
          <a:p>
            <a:r>
              <a:rPr lang="es-MX" sz="2800" dirty="0" smtClean="0"/>
              <a:t>Evaluación del Desempe</a:t>
            </a:r>
            <a:r>
              <a:rPr lang="es-MX" sz="2800" dirty="0"/>
              <a:t>ñ</a:t>
            </a:r>
            <a:r>
              <a:rPr lang="es-MX" sz="2800" dirty="0" smtClean="0"/>
              <a:t>o</a:t>
            </a:r>
            <a:endParaRPr lang="es-MX" sz="2800" dirty="0"/>
          </a:p>
        </p:txBody>
      </p:sp>
      <p:graphicFrame>
        <p:nvGraphicFramePr>
          <p:cNvPr id="4" name="Tabla 3"/>
          <p:cNvGraphicFramePr>
            <a:graphicFrameLocks noGrp="1"/>
          </p:cNvGraphicFramePr>
          <p:nvPr>
            <p:extLst>
              <p:ext uri="{D42A27DB-BD31-4B8C-83A1-F6EECF244321}">
                <p14:modId xmlns:p14="http://schemas.microsoft.com/office/powerpoint/2010/main" val="2234959277"/>
              </p:ext>
            </p:extLst>
          </p:nvPr>
        </p:nvGraphicFramePr>
        <p:xfrm>
          <a:off x="901338" y="1580605"/>
          <a:ext cx="9227111" cy="4762500"/>
        </p:xfrm>
        <a:graphic>
          <a:graphicData uri="http://schemas.openxmlformats.org/drawingml/2006/table">
            <a:tbl>
              <a:tblPr firstRow="1" bandRow="1">
                <a:tableStyleId>{2D5ABB26-0587-4C30-8999-92F81FD0307C}</a:tableStyleId>
              </a:tblPr>
              <a:tblGrid>
                <a:gridCol w="9041651"/>
                <a:gridCol w="185460"/>
              </a:tblGrid>
              <a:tr h="4594670">
                <a:tc>
                  <a:txBody>
                    <a:bodyPr/>
                    <a:lstStyle/>
                    <a:p>
                      <a:pPr lvl="0"/>
                      <a:r>
                        <a:rPr lang="es-MX" sz="2800" b="1" kern="1200" dirty="0" smtClean="0">
                          <a:solidFill>
                            <a:schemeClr val="tx1"/>
                          </a:solidFill>
                          <a:effectLst/>
                          <a:latin typeface="+mn-lt"/>
                          <a:ea typeface="+mn-ea"/>
                          <a:cs typeface="+mn-cs"/>
                        </a:rPr>
                        <a:t>Proceso de retroalimentación.</a:t>
                      </a:r>
                    </a:p>
                    <a:p>
                      <a:r>
                        <a:rPr lang="es-MX" sz="2800" kern="1200" dirty="0" smtClean="0">
                          <a:solidFill>
                            <a:schemeClr val="tx1"/>
                          </a:solidFill>
                          <a:effectLst/>
                          <a:latin typeface="+mn-lt"/>
                          <a:ea typeface="+mn-ea"/>
                          <a:cs typeface="+mn-cs"/>
                        </a:rPr>
                        <a:t>Las autoridades educativas o las autoridades del plantel le informarán mediante un “Reporte” a los evaluados los resultados obtenidos en el proceso de evaluación de desempeño, para que puedan realizar las acciones correspondientes. </a:t>
                      </a:r>
                    </a:p>
                    <a:p>
                      <a:pPr marL="0" indent="0">
                        <a:buFont typeface="Wingdings" pitchFamily="2" charset="2"/>
                        <a:buNone/>
                      </a:pPr>
                      <a:r>
                        <a:rPr lang="es-MX" sz="2800" kern="1200" dirty="0" smtClean="0">
                          <a:solidFill>
                            <a:schemeClr val="tx1"/>
                          </a:solidFill>
                          <a:effectLst/>
                          <a:latin typeface="+mn-lt"/>
                          <a:ea typeface="+mn-ea"/>
                          <a:cs typeface="+mn-cs"/>
                        </a:rPr>
                        <a:t>El reporte estará conformado por una:</a:t>
                      </a:r>
                    </a:p>
                    <a:p>
                      <a:pPr marL="457200" lvl="0" indent="-457200">
                        <a:buFont typeface="Wingdings" pitchFamily="2" charset="2"/>
                        <a:buChar char="ü"/>
                      </a:pPr>
                      <a:r>
                        <a:rPr lang="es-MX" sz="2800" kern="1200" dirty="0" smtClean="0">
                          <a:solidFill>
                            <a:schemeClr val="tx1"/>
                          </a:solidFill>
                          <a:effectLst/>
                          <a:latin typeface="+mn-lt"/>
                          <a:ea typeface="+mn-ea"/>
                          <a:cs typeface="+mn-cs"/>
                        </a:rPr>
                        <a:t>Retroalimentación global.</a:t>
                      </a:r>
                    </a:p>
                    <a:p>
                      <a:pPr marL="457200" lvl="0" indent="-457200">
                        <a:buFont typeface="Wingdings" pitchFamily="2" charset="2"/>
                        <a:buChar char="ü"/>
                      </a:pPr>
                      <a:r>
                        <a:rPr lang="es-MX" sz="2800" kern="1200" dirty="0" smtClean="0">
                          <a:solidFill>
                            <a:schemeClr val="tx1"/>
                          </a:solidFill>
                          <a:effectLst/>
                          <a:latin typeface="+mn-lt"/>
                          <a:ea typeface="+mn-ea"/>
                          <a:cs typeface="+mn-cs"/>
                        </a:rPr>
                        <a:t>Retroalimentación por dimensión.</a:t>
                      </a:r>
                    </a:p>
                    <a:p>
                      <a:pPr marL="457200" lvl="0" indent="-457200">
                        <a:buFont typeface="Wingdings" pitchFamily="2" charset="2"/>
                        <a:buChar char="ü"/>
                      </a:pPr>
                      <a:r>
                        <a:rPr lang="es-MX" sz="2800" kern="1200" dirty="0" smtClean="0">
                          <a:solidFill>
                            <a:schemeClr val="tx1"/>
                          </a:solidFill>
                          <a:effectLst/>
                          <a:latin typeface="+mn-lt"/>
                          <a:ea typeface="+mn-ea"/>
                          <a:cs typeface="+mn-cs"/>
                        </a:rPr>
                        <a:t>Retroalimentación por competencia docente.</a:t>
                      </a:r>
                    </a:p>
                    <a:p>
                      <a:pPr marL="457200" lvl="0" indent="-457200">
                        <a:buFont typeface="Wingdings" pitchFamily="2" charset="2"/>
                        <a:buChar char="ü"/>
                      </a:pPr>
                      <a:r>
                        <a:rPr lang="es-MX" sz="2800" kern="1200" dirty="0" smtClean="0">
                          <a:solidFill>
                            <a:schemeClr val="tx1"/>
                          </a:solidFill>
                          <a:effectLst/>
                          <a:latin typeface="+mn-lt"/>
                          <a:ea typeface="+mn-ea"/>
                          <a:cs typeface="+mn-cs"/>
                        </a:rPr>
                        <a:t>Retroalimentación por instrumentos de evaluación</a:t>
                      </a:r>
                      <a:endParaRPr lang="es-MX" sz="2800" kern="120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s-MX" sz="12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33009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pPr>
              <a:defRPr/>
            </a:pPr>
            <a:fld id="{EE36449D-3BF0-4913-913F-F30F83BDFE64}" type="slidenum">
              <a:rPr lang="es-ES" smtClean="0">
                <a:solidFill>
                  <a:prstClr val="black"/>
                </a:solidFill>
              </a:rPr>
              <a:pPr>
                <a:defRPr/>
              </a:pPr>
              <a:t>3</a:t>
            </a:fld>
            <a:endParaRPr lang="es-ES" dirty="0">
              <a:solidFill>
                <a:prstClr val="black"/>
              </a:solidFill>
            </a:endParaRPr>
          </a:p>
        </p:txBody>
      </p:sp>
      <p:sp>
        <p:nvSpPr>
          <p:cNvPr id="4" name="3 Título"/>
          <p:cNvSpPr>
            <a:spLocks noGrp="1"/>
          </p:cNvSpPr>
          <p:nvPr>
            <p:ph type="title"/>
          </p:nvPr>
        </p:nvSpPr>
        <p:spPr>
          <a:xfrm>
            <a:off x="2423592" y="53752"/>
            <a:ext cx="8208912" cy="1143000"/>
          </a:xfrm>
        </p:spPr>
        <p:txBody>
          <a:bodyPr/>
          <a:lstStyle/>
          <a:p>
            <a:r>
              <a:rPr lang="es-MX" sz="2400" dirty="0"/>
              <a:t/>
            </a:r>
            <a:br>
              <a:rPr lang="es-MX" sz="2400" dirty="0"/>
            </a:br>
            <a:r>
              <a:rPr lang="es-MX" sz="2400" dirty="0"/>
              <a:t>Algunos rasgos del Sistema Educativo Mexicano</a:t>
            </a:r>
            <a:br>
              <a:rPr lang="es-MX" sz="2400" dirty="0"/>
            </a:br>
            <a:r>
              <a:rPr lang="es-MX" sz="2400" b="0" dirty="0"/>
              <a:t>Tamaño y cobertura</a:t>
            </a:r>
            <a:r>
              <a:rPr lang="es-MX" sz="2400" dirty="0"/>
              <a:t/>
            </a:r>
            <a:br>
              <a:rPr lang="es-MX" sz="2400" dirty="0"/>
            </a:br>
            <a:endParaRPr lang="es-MX" sz="2400" dirty="0"/>
          </a:p>
        </p:txBody>
      </p:sp>
      <p:graphicFrame>
        <p:nvGraphicFramePr>
          <p:cNvPr id="8" name="7 Diagrama"/>
          <p:cNvGraphicFramePr/>
          <p:nvPr>
            <p:extLst>
              <p:ext uri="{D42A27DB-BD31-4B8C-83A1-F6EECF244321}">
                <p14:modId xmlns:p14="http://schemas.microsoft.com/office/powerpoint/2010/main" val="775065282"/>
              </p:ext>
            </p:extLst>
          </p:nvPr>
        </p:nvGraphicFramePr>
        <p:xfrm>
          <a:off x="0" y="2307354"/>
          <a:ext cx="4572000"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1 Gráfico"/>
          <p:cNvGraphicFramePr>
            <a:graphicFrameLocks/>
          </p:cNvGraphicFramePr>
          <p:nvPr>
            <p:extLst>
              <p:ext uri="{D42A27DB-BD31-4B8C-83A1-F6EECF244321}">
                <p14:modId xmlns:p14="http://schemas.microsoft.com/office/powerpoint/2010/main" val="1025680357"/>
              </p:ext>
            </p:extLst>
          </p:nvPr>
        </p:nvGraphicFramePr>
        <p:xfrm>
          <a:off x="7620000" y="2028678"/>
          <a:ext cx="4572000" cy="205608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1" name="1 Gráfico"/>
          <p:cNvGraphicFramePr>
            <a:graphicFrameLocks/>
          </p:cNvGraphicFramePr>
          <p:nvPr>
            <p:extLst>
              <p:ext uri="{D42A27DB-BD31-4B8C-83A1-F6EECF244321}">
                <p14:modId xmlns:p14="http://schemas.microsoft.com/office/powerpoint/2010/main" val="1659625525"/>
              </p:ext>
            </p:extLst>
          </p:nvPr>
        </p:nvGraphicFramePr>
        <p:xfrm>
          <a:off x="7620000" y="4323578"/>
          <a:ext cx="4572000" cy="2088232"/>
        </p:xfrm>
        <a:graphic>
          <a:graphicData uri="http://schemas.openxmlformats.org/drawingml/2006/chart">
            <c:chart xmlns:c="http://schemas.openxmlformats.org/drawingml/2006/chart" xmlns:r="http://schemas.openxmlformats.org/officeDocument/2006/relationships" r:id="rId8"/>
          </a:graphicData>
        </a:graphic>
      </p:graphicFrame>
      <p:cxnSp>
        <p:nvCxnSpPr>
          <p:cNvPr id="6" name="5 Conector recto"/>
          <p:cNvCxnSpPr/>
          <p:nvPr/>
        </p:nvCxnSpPr>
        <p:spPr>
          <a:xfrm flipH="1">
            <a:off x="9120336" y="5877272"/>
            <a:ext cx="3600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4 Diagrama"/>
          <p:cNvGraphicFramePr/>
          <p:nvPr>
            <p:extLst>
              <p:ext uri="{D42A27DB-BD31-4B8C-83A1-F6EECF244321}">
                <p14:modId xmlns:p14="http://schemas.microsoft.com/office/powerpoint/2010/main" val="1209515673"/>
              </p:ext>
            </p:extLst>
          </p:nvPr>
        </p:nvGraphicFramePr>
        <p:xfrm>
          <a:off x="1856608" y="1268760"/>
          <a:ext cx="8631880" cy="73585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7" name="CuadroTexto 6"/>
          <p:cNvSpPr txBox="1"/>
          <p:nvPr/>
        </p:nvSpPr>
        <p:spPr>
          <a:xfrm>
            <a:off x="4770404" y="2553863"/>
            <a:ext cx="3024335" cy="35394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600" b="1" dirty="0" smtClean="0">
                <a:solidFill>
                  <a:prstClr val="black"/>
                </a:solidFill>
                <a:latin typeface="Georgia" panose="02040502050405020303" pitchFamily="18" charset="0"/>
              </a:rPr>
              <a:t>Educación Media Superior</a:t>
            </a:r>
          </a:p>
          <a:p>
            <a:r>
              <a:rPr lang="es-MX" sz="1600" b="1" dirty="0" smtClean="0">
                <a:solidFill>
                  <a:prstClr val="black"/>
                </a:solidFill>
                <a:latin typeface="Georgia" panose="02040502050405020303" pitchFamily="18" charset="0"/>
              </a:rPr>
              <a:t>Instituciones Públicas</a:t>
            </a:r>
          </a:p>
          <a:p>
            <a:endParaRPr lang="es-MX" sz="1600" b="1" dirty="0" smtClean="0">
              <a:solidFill>
                <a:prstClr val="black"/>
              </a:solidFill>
              <a:latin typeface="Georgia" panose="02040502050405020303" pitchFamily="18" charset="0"/>
            </a:endParaRPr>
          </a:p>
          <a:p>
            <a:r>
              <a:rPr lang="es-MX" sz="1600" b="1" dirty="0" smtClean="0">
                <a:solidFill>
                  <a:prstClr val="black"/>
                </a:solidFill>
                <a:latin typeface="Georgia" panose="02040502050405020303" pitchFamily="18" charset="0"/>
              </a:rPr>
              <a:t>Docentes    187,000 </a:t>
            </a:r>
          </a:p>
          <a:p>
            <a:r>
              <a:rPr lang="es-MX" sz="1600" b="1" dirty="0" smtClean="0">
                <a:solidFill>
                  <a:prstClr val="black"/>
                </a:solidFill>
                <a:latin typeface="Georgia" panose="02040502050405020303" pitchFamily="18" charset="0"/>
              </a:rPr>
              <a:t>Escuelas          8,127 </a:t>
            </a:r>
          </a:p>
          <a:p>
            <a:r>
              <a:rPr lang="es-MX" sz="1600" b="1" dirty="0" smtClean="0">
                <a:solidFill>
                  <a:prstClr val="black"/>
                </a:solidFill>
                <a:latin typeface="Georgia" panose="02040502050405020303" pitchFamily="18" charset="0"/>
              </a:rPr>
              <a:t>Subsistemas Federales  4</a:t>
            </a:r>
          </a:p>
          <a:p>
            <a:r>
              <a:rPr lang="es-MX" sz="1600" b="1" dirty="0" err="1" smtClean="0">
                <a:solidFill>
                  <a:prstClr val="black"/>
                </a:solidFill>
                <a:latin typeface="Georgia" panose="02040502050405020303" pitchFamily="18" charset="0"/>
              </a:rPr>
              <a:t>OD´s</a:t>
            </a:r>
            <a:r>
              <a:rPr lang="es-MX" sz="1600" b="1" dirty="0" smtClean="0">
                <a:solidFill>
                  <a:prstClr val="black"/>
                </a:solidFill>
                <a:latin typeface="Georgia" panose="02040502050405020303" pitchFamily="18" charset="0"/>
              </a:rPr>
              <a:t> Federales   2</a:t>
            </a:r>
          </a:p>
          <a:p>
            <a:endParaRPr lang="es-MX" sz="1600" b="1" dirty="0" smtClean="0">
              <a:solidFill>
                <a:prstClr val="black"/>
              </a:solidFill>
              <a:latin typeface="Georgia" panose="02040502050405020303" pitchFamily="18" charset="0"/>
            </a:endParaRPr>
          </a:p>
          <a:p>
            <a:r>
              <a:rPr lang="es-MX" sz="1600" b="1" dirty="0" smtClean="0">
                <a:solidFill>
                  <a:prstClr val="black"/>
                </a:solidFill>
                <a:latin typeface="Georgia" panose="02040502050405020303" pitchFamily="18" charset="0"/>
              </a:rPr>
              <a:t>Estatales</a:t>
            </a:r>
          </a:p>
          <a:p>
            <a:r>
              <a:rPr lang="es-MX" sz="1600" b="1" dirty="0" smtClean="0">
                <a:solidFill>
                  <a:prstClr val="black"/>
                </a:solidFill>
                <a:latin typeface="Georgia" panose="02040502050405020303" pitchFamily="18" charset="0"/>
              </a:rPr>
              <a:t>En cada entidad de 4 a 6</a:t>
            </a:r>
          </a:p>
          <a:p>
            <a:r>
              <a:rPr lang="es-MX" sz="1600" b="1" dirty="0" smtClean="0">
                <a:solidFill>
                  <a:prstClr val="black"/>
                </a:solidFill>
                <a:latin typeface="Georgia" panose="02040502050405020303" pitchFamily="18" charset="0"/>
              </a:rPr>
              <a:t>Total</a:t>
            </a:r>
          </a:p>
          <a:p>
            <a:endParaRPr lang="es-MX" sz="1600" b="1" dirty="0">
              <a:solidFill>
                <a:prstClr val="black"/>
              </a:solidFill>
              <a:latin typeface="Georgia" panose="02040502050405020303" pitchFamily="18" charset="0"/>
            </a:endParaRPr>
          </a:p>
          <a:p>
            <a:r>
              <a:rPr lang="es-MX" sz="1600" b="1" dirty="0" smtClean="0">
                <a:solidFill>
                  <a:prstClr val="black"/>
                </a:solidFill>
                <a:latin typeface="Georgia" panose="02040502050405020303" pitchFamily="18" charset="0"/>
              </a:rPr>
              <a:t>Autoridades Educativas 39</a:t>
            </a:r>
            <a:endParaRPr lang="es-MX" sz="1600" b="1" dirty="0">
              <a:solidFill>
                <a:prstClr val="black"/>
              </a:solidFill>
              <a:latin typeface="Georgia" panose="02040502050405020303" pitchFamily="18" charset="0"/>
            </a:endParaRPr>
          </a:p>
          <a:p>
            <a:r>
              <a:rPr lang="es-MX" sz="1600" b="1" dirty="0" smtClean="0">
                <a:solidFill>
                  <a:prstClr val="black"/>
                </a:solidFill>
                <a:latin typeface="Georgia" panose="02040502050405020303" pitchFamily="18" charset="0"/>
              </a:rPr>
              <a:t>Tenemos 123 instituciones</a:t>
            </a:r>
          </a:p>
        </p:txBody>
      </p:sp>
    </p:spTree>
    <p:extLst>
      <p:ext uri="{BB962C8B-B14F-4D97-AF65-F5344CB8AC3E}">
        <p14:creationId xmlns:p14="http://schemas.microsoft.com/office/powerpoint/2010/main" val="476354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2950" y="1284631"/>
            <a:ext cx="10839450" cy="2868269"/>
          </a:xfrm>
        </p:spPr>
        <p:txBody>
          <a:bodyPr/>
          <a:lstStyle/>
          <a:p>
            <a:pPr marL="0" indent="0" algn="ctr">
              <a:lnSpc>
                <a:spcPct val="115000"/>
              </a:lnSpc>
              <a:spcBef>
                <a:spcPts val="600"/>
              </a:spcBef>
              <a:spcAft>
                <a:spcPts val="600"/>
              </a:spcAft>
              <a:buNone/>
            </a:pPr>
            <a:r>
              <a:rPr lang="es-MX" b="1" dirty="0"/>
              <a:t>La mayoría del magisterio, a favor de ser evaluado: INEE</a:t>
            </a:r>
            <a:r>
              <a:rPr lang="es-MX" dirty="0"/>
              <a:t/>
            </a:r>
            <a:br>
              <a:rPr lang="es-MX" dirty="0"/>
            </a:br>
            <a:r>
              <a:rPr lang="es-MX" dirty="0"/>
              <a:t/>
            </a:r>
            <a:br>
              <a:rPr lang="es-MX" dirty="0"/>
            </a:br>
            <a:r>
              <a:rPr lang="es-MX" dirty="0"/>
              <a:t>La mayor parte del magisterio mexicano está totalmente de acuerdo a ser evaluado y son pocos los que se manifiestan en contra, aseveró Sylvia </a:t>
            </a:r>
            <a:r>
              <a:rPr lang="es-MX" dirty="0" err="1"/>
              <a:t>Schmelkes</a:t>
            </a:r>
            <a:r>
              <a:rPr lang="es-MX" dirty="0"/>
              <a:t>, consejera presidenta del Instituto Nacional para la Evaluación de la Educación (INEE). </a:t>
            </a:r>
            <a:r>
              <a:rPr lang="es-MX" u="sng" dirty="0"/>
              <a:t>Expuso que quienes se oponen dudan de la transparencia de los procesos de evaluación y de la autenticidad de sus propósitos, pero desde el INEE y la </a:t>
            </a:r>
            <a:r>
              <a:rPr lang="es-MX" b="1" u="sng" dirty="0"/>
              <a:t>Secretaría de Educación Pública (SEP),</a:t>
            </a:r>
            <a:r>
              <a:rPr lang="es-MX" u="sng" dirty="0"/>
              <a:t> lo que se quiere es realizarla para saber dónde tienen deficiencias los docentes y cómo se pueden atender.</a:t>
            </a:r>
            <a:r>
              <a:rPr lang="es-MX" dirty="0"/>
              <a:t> </a:t>
            </a:r>
            <a:r>
              <a:rPr lang="es-MX" b="1" dirty="0"/>
              <a:t>(La Crónica, p. 6; Excélsior, p. 2; La Prensa, p. 13)    </a:t>
            </a:r>
            <a:r>
              <a:rPr lang="es-MX" dirty="0"/>
              <a:t/>
            </a:r>
            <a:br>
              <a:rPr lang="es-MX" dirty="0"/>
            </a:br>
            <a:endParaRPr lang="es-MX"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p:txBody>
          <a:bodyPr/>
          <a:lstStyle/>
          <a:p>
            <a:pPr>
              <a:defRPr/>
            </a:pPr>
            <a:fld id="{2BE73324-1AB1-4E74-BA03-BFEC245311AC}" type="slidenum">
              <a:rPr lang="es-ES" sz="1400">
                <a:solidFill>
                  <a:prstClr val="white"/>
                </a:solidFill>
                <a:latin typeface="Soberana Sans" panose="02000000000000000000" pitchFamily="50" charset="0"/>
              </a:rPr>
              <a:pPr>
                <a:defRPr/>
              </a:pPr>
              <a:t>4</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4</a:t>
            </a:fld>
            <a:endParaRPr lang="es-ES" sz="1400">
              <a:solidFill>
                <a:prstClr val="white"/>
              </a:solidFill>
              <a:latin typeface="Soberana Sans" panose="02000000000000000000" pitchFamily="50" charset="0"/>
            </a:endParaRPr>
          </a:p>
        </p:txBody>
      </p:sp>
      <p:sp>
        <p:nvSpPr>
          <p:cNvPr id="7" name="5 CuadroTexto"/>
          <p:cNvSpPr txBox="1"/>
          <p:nvPr/>
        </p:nvSpPr>
        <p:spPr>
          <a:xfrm>
            <a:off x="2423592" y="183374"/>
            <a:ext cx="7931224" cy="959622"/>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sz="2000" b="1" dirty="0" smtClean="0">
                <a:solidFill>
                  <a:prstClr val="black"/>
                </a:solidFill>
                <a:latin typeface="Georgia" panose="02040502050405020303" pitchFamily="18" charset="0"/>
                <a:cs typeface="Arial" charset="0"/>
              </a:rPr>
              <a:t>La Evaluación del Desempeño puede ser el eje fundamental de la Reforma Educativa</a:t>
            </a:r>
            <a:endParaRPr lang="es-ES_tradnl" sz="2000" b="1" dirty="0">
              <a:solidFill>
                <a:prstClr val="black"/>
              </a:solidFill>
              <a:latin typeface="Georgia" panose="02040502050405020303" pitchFamily="18" charset="0"/>
              <a:cs typeface="Arial" charset="0"/>
            </a:endParaRPr>
          </a:p>
        </p:txBody>
      </p:sp>
    </p:spTree>
    <p:extLst>
      <p:ext uri="{BB962C8B-B14F-4D97-AF65-F5344CB8AC3E}">
        <p14:creationId xmlns:p14="http://schemas.microsoft.com/office/powerpoint/2010/main" val="2752899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6024" y="1123407"/>
            <a:ext cx="10476410" cy="4976948"/>
          </a:xfrm>
        </p:spPr>
        <p:txBody>
          <a:bodyPr/>
          <a:lstStyle/>
          <a:p>
            <a:pPr algn="just"/>
            <a:r>
              <a:rPr lang="es-MX" sz="2000" dirty="0"/>
              <a:t>La </a:t>
            </a:r>
            <a:r>
              <a:rPr lang="es-MX" sz="2000" b="1" dirty="0"/>
              <a:t>Ley General del Servicio Profesional Docente</a:t>
            </a:r>
            <a:r>
              <a:rPr lang="es-MX" sz="2000" dirty="0"/>
              <a:t> </a:t>
            </a:r>
            <a:r>
              <a:rPr lang="es-MX" sz="2000" dirty="0" smtClean="0"/>
              <a:t>mandata </a:t>
            </a:r>
            <a:r>
              <a:rPr lang="es-MX" sz="2000" dirty="0"/>
              <a:t>la </a:t>
            </a:r>
            <a:r>
              <a:rPr lang="es-MX" sz="2000" b="1" dirty="0"/>
              <a:t>Evaluación del Desempeño</a:t>
            </a:r>
            <a:r>
              <a:rPr lang="es-MX" sz="2000" dirty="0"/>
              <a:t> periódica, </a:t>
            </a:r>
            <a:r>
              <a:rPr lang="es-MX" sz="2000" dirty="0" smtClean="0"/>
              <a:t>para transitar </a:t>
            </a:r>
            <a:r>
              <a:rPr lang="es-MX" sz="2000" dirty="0"/>
              <a:t>hacia el esquema de </a:t>
            </a:r>
            <a:r>
              <a:rPr lang="es-MX" sz="2000" b="1" dirty="0"/>
              <a:t>Evaluación Docente y Formación Continua</a:t>
            </a:r>
            <a:r>
              <a:rPr lang="es-MX" sz="2000" dirty="0"/>
              <a:t>, que deben </a:t>
            </a:r>
            <a:r>
              <a:rPr lang="es-MX" sz="2000" b="1" u="sng" dirty="0"/>
              <a:t>garantizar que los docentes tengan los conocimientos, habilidades y aptitudes requeridos para el desarrollo de una educación de calidad en la sociedad del  conocimiento, garantizando así que el aprendizaje de los estudiantes cuenta con el respaldo de docentes competentes</a:t>
            </a:r>
            <a:r>
              <a:rPr lang="es-MX" sz="2000" dirty="0"/>
              <a:t>. </a:t>
            </a:r>
            <a:r>
              <a:rPr lang="es-MX" sz="2000" dirty="0" smtClean="0">
                <a:solidFill>
                  <a:schemeClr val="accent2"/>
                </a:solidFill>
              </a:rPr>
              <a:t>(LGSPD artículos 52, 53 y 54 para Permanencia y 59 y 60 Regularización,  educación </a:t>
            </a:r>
            <a:r>
              <a:rPr lang="es-MX" sz="2000" dirty="0" err="1" smtClean="0">
                <a:solidFill>
                  <a:schemeClr val="accent2"/>
                </a:solidFill>
              </a:rPr>
              <a:t>contínua</a:t>
            </a:r>
            <a:r>
              <a:rPr lang="es-MX" sz="2000" dirty="0" smtClean="0">
                <a:solidFill>
                  <a:schemeClr val="accent2"/>
                </a:solidFill>
              </a:rPr>
              <a:t> y profesionalización.)</a:t>
            </a:r>
            <a:r>
              <a:rPr lang="es-MX" sz="2000" dirty="0" smtClean="0"/>
              <a:t> </a:t>
            </a:r>
          </a:p>
          <a:p>
            <a:pPr algn="just"/>
            <a:endParaRPr lang="es-MX" sz="2000" dirty="0"/>
          </a:p>
          <a:p>
            <a:pPr algn="just"/>
            <a:r>
              <a:rPr lang="es-MX" sz="2000" dirty="0" smtClean="0"/>
              <a:t>La realidad actual de la formación y capacidades didácticas debieran definir los elementos para definir una estrategia de aplicación y ejercicio de esta tarea, la pregunta central es </a:t>
            </a:r>
            <a:r>
              <a:rPr lang="es-MX" sz="2000" b="1" dirty="0" smtClean="0"/>
              <a:t>¿cómo están hoy los docentes y hacia dónde queremos llevarlos?</a:t>
            </a:r>
          </a:p>
          <a:p>
            <a:pPr algn="just"/>
            <a:r>
              <a:rPr lang="es-MX" sz="2000" dirty="0" smtClean="0"/>
              <a:t>Es preciso tomar acciones para impedir que esta parte de la reforma sea cuestionada y atacada por el interés de los sindicatos o de grupos que pretenden desacreditar la reforma</a:t>
            </a:r>
            <a:r>
              <a:rPr lang="es-MX" sz="1400" dirty="0">
                <a:latin typeface="Soberana Sans" panose="02000000000000000000" pitchFamily="50" charset="0"/>
              </a:rPr>
              <a:t>.</a:t>
            </a:r>
            <a:endParaRPr lang="es-MX" sz="1400" dirty="0"/>
          </a:p>
        </p:txBody>
      </p:sp>
      <p:sp>
        <p:nvSpPr>
          <p:cNvPr id="4" name="Marcador de número de diapositiva 3"/>
          <p:cNvSpPr>
            <a:spLocks noGrp="1"/>
          </p:cNvSpPr>
          <p:nvPr>
            <p:ph type="sldNum" sz="quarter" idx="12"/>
          </p:nvPr>
        </p:nvSpPr>
        <p:spPr/>
        <p:txBody>
          <a:bodyPr/>
          <a:lstStyle/>
          <a:p>
            <a:pPr>
              <a:defRPr/>
            </a:pPr>
            <a:fld id="{2BE73324-1AB1-4E74-BA03-BFEC245311AC}" type="slidenum">
              <a:rPr lang="es-ES" sz="1400">
                <a:solidFill>
                  <a:prstClr val="white"/>
                </a:solidFill>
                <a:latin typeface="Soberana Sans" panose="02000000000000000000" pitchFamily="50" charset="0"/>
              </a:rPr>
              <a:pPr>
                <a:defRPr/>
              </a:pPr>
              <a:t>5</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5</a:t>
            </a:fld>
            <a:endParaRPr lang="es-ES" sz="1400">
              <a:solidFill>
                <a:prstClr val="white"/>
              </a:solidFill>
              <a:latin typeface="Soberana Sans" panose="02000000000000000000" pitchFamily="50" charset="0"/>
            </a:endParaRPr>
          </a:p>
        </p:txBody>
      </p:sp>
      <p:sp>
        <p:nvSpPr>
          <p:cNvPr id="7" name="5 CuadroTexto"/>
          <p:cNvSpPr txBox="1"/>
          <p:nvPr/>
        </p:nvSpPr>
        <p:spPr>
          <a:xfrm>
            <a:off x="2423592" y="260648"/>
            <a:ext cx="7931224" cy="1292662"/>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b="1" dirty="0">
                <a:solidFill>
                  <a:prstClr val="black"/>
                </a:solidFill>
                <a:latin typeface="Georgia" panose="02040502050405020303" pitchFamily="18" charset="0"/>
                <a:cs typeface="Arial" charset="0"/>
              </a:rPr>
              <a:t>Transición </a:t>
            </a:r>
            <a:r>
              <a:rPr lang="es-ES_tradnl" b="1" dirty="0" smtClean="0">
                <a:solidFill>
                  <a:prstClr val="black"/>
                </a:solidFill>
                <a:latin typeface="Georgia" panose="02040502050405020303" pitchFamily="18" charset="0"/>
                <a:cs typeface="Arial" charset="0"/>
              </a:rPr>
              <a:t>hacia los </a:t>
            </a:r>
            <a:r>
              <a:rPr lang="es-ES_tradnl" b="1" dirty="0">
                <a:solidFill>
                  <a:prstClr val="black"/>
                </a:solidFill>
                <a:latin typeface="Georgia" panose="02040502050405020303" pitchFamily="18" charset="0"/>
                <a:cs typeface="Arial" charset="0"/>
              </a:rPr>
              <a:t>planteamientos de la</a:t>
            </a:r>
            <a:r>
              <a:rPr lang="es-MX" b="1" dirty="0">
                <a:solidFill>
                  <a:prstClr val="black"/>
                </a:solidFill>
                <a:latin typeface="Georgia" panose="02040502050405020303" pitchFamily="18" charset="0"/>
                <a:cs typeface="Arial" charset="0"/>
              </a:rPr>
              <a:t> </a:t>
            </a:r>
          </a:p>
          <a:p>
            <a:pPr algn="ctr" eaLnBrk="0" fontAlgn="base" hangingPunct="0">
              <a:lnSpc>
                <a:spcPct val="150000"/>
              </a:lnSpc>
              <a:spcBef>
                <a:spcPct val="0"/>
              </a:spcBef>
              <a:spcAft>
                <a:spcPct val="0"/>
              </a:spcAft>
            </a:pPr>
            <a:r>
              <a:rPr lang="es-MX" b="1" dirty="0">
                <a:solidFill>
                  <a:prstClr val="black"/>
                </a:solidFill>
                <a:latin typeface="Georgia" panose="02040502050405020303" pitchFamily="18" charset="0"/>
                <a:cs typeface="Arial" charset="0"/>
              </a:rPr>
              <a:t>Ley General del Servicio Profesional Docente</a:t>
            </a:r>
            <a:r>
              <a:rPr lang="es-ES_tradnl" b="1" dirty="0">
                <a:solidFill>
                  <a:prstClr val="black"/>
                </a:solidFill>
                <a:latin typeface="Georgia" panose="02040502050405020303" pitchFamily="18" charset="0"/>
                <a:cs typeface="Arial" charset="0"/>
              </a:rPr>
              <a:t>  </a:t>
            </a:r>
          </a:p>
          <a:p>
            <a:pPr algn="just" eaLnBrk="0" fontAlgn="base" hangingPunct="0">
              <a:lnSpc>
                <a:spcPct val="150000"/>
              </a:lnSpc>
              <a:spcBef>
                <a:spcPct val="0"/>
              </a:spcBef>
              <a:spcAft>
                <a:spcPct val="0"/>
              </a:spcAft>
            </a:pPr>
            <a:endParaRPr lang="es-ES_tradnl" sz="1600" dirty="0">
              <a:solidFill>
                <a:prstClr val="black"/>
              </a:solidFill>
              <a:latin typeface="Soberana Sans" panose="02000000000000000000" pitchFamily="50" charset="0"/>
              <a:cs typeface="Arial" charset="0"/>
            </a:endParaRPr>
          </a:p>
        </p:txBody>
      </p:sp>
    </p:spTree>
    <p:extLst>
      <p:ext uri="{BB962C8B-B14F-4D97-AF65-F5344CB8AC3E}">
        <p14:creationId xmlns:p14="http://schemas.microsoft.com/office/powerpoint/2010/main" val="3475986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2950" y="1154001"/>
            <a:ext cx="10839450" cy="5216204"/>
          </a:xfrm>
        </p:spPr>
        <p:txBody>
          <a:bodyPr/>
          <a:lstStyle/>
          <a:p>
            <a:pPr marL="0" indent="0" algn="ctr">
              <a:lnSpc>
                <a:spcPct val="115000"/>
              </a:lnSpc>
              <a:spcBef>
                <a:spcPts val="600"/>
              </a:spcBef>
              <a:spcAft>
                <a:spcPts val="600"/>
              </a:spcAft>
              <a:buNone/>
            </a:pPr>
            <a:r>
              <a:rPr lang="es-MX" b="1" dirty="0"/>
              <a:t>La mayoría del </a:t>
            </a:r>
            <a:r>
              <a:rPr lang="es-MX" b="1" dirty="0" smtClean="0"/>
              <a:t>magisterio dice estar </a:t>
            </a:r>
            <a:r>
              <a:rPr lang="es-MX" b="1" dirty="0"/>
              <a:t>a favor de ser </a:t>
            </a:r>
            <a:r>
              <a:rPr lang="es-MX" b="1" dirty="0" smtClean="0"/>
              <a:t>evaluado, ¿SERÁ?</a:t>
            </a:r>
            <a:r>
              <a:rPr lang="es-MX" dirty="0"/>
              <a:t> </a:t>
            </a:r>
            <a:r>
              <a:rPr lang="es-MX" dirty="0" smtClean="0"/>
              <a:t>  </a:t>
            </a:r>
            <a:r>
              <a:rPr lang="es-MX" b="1" dirty="0" smtClean="0"/>
              <a:t>¿Cómo tenemos que responder a ello?</a:t>
            </a:r>
          </a:p>
          <a:p>
            <a:pPr marL="0" indent="0" algn="ctr">
              <a:lnSpc>
                <a:spcPct val="115000"/>
              </a:lnSpc>
              <a:spcBef>
                <a:spcPts val="600"/>
              </a:spcBef>
              <a:spcAft>
                <a:spcPts val="600"/>
              </a:spcAft>
              <a:buNone/>
            </a:pPr>
            <a:r>
              <a:rPr lang="es-MX" b="1" dirty="0" smtClean="0"/>
              <a:t>Con un proceso construido con solidez técnica, con resultados que no descalifiquen a los docentes, que los pongan centralmente en la estrategia de formación </a:t>
            </a:r>
            <a:r>
              <a:rPr lang="es-MX" b="1" dirty="0" err="1" smtClean="0"/>
              <a:t>contínua</a:t>
            </a:r>
            <a:r>
              <a:rPr lang="es-MX" b="1" dirty="0" smtClean="0"/>
              <a:t> y recuperación, con una preparación previa y una presentación adecuada de resultados a los participantes y a la sociedad.</a:t>
            </a:r>
          </a:p>
          <a:p>
            <a:pPr marL="0" indent="0" algn="ctr">
              <a:lnSpc>
                <a:spcPct val="115000"/>
              </a:lnSpc>
              <a:spcBef>
                <a:spcPts val="600"/>
              </a:spcBef>
              <a:spcAft>
                <a:spcPts val="600"/>
              </a:spcAft>
              <a:buNone/>
            </a:pPr>
            <a:r>
              <a:rPr lang="es-MX" b="1" dirty="0" smtClean="0"/>
              <a:t>“</a:t>
            </a:r>
            <a:r>
              <a:rPr lang="es-MX" b="1" i="1" u="sng" dirty="0" smtClean="0"/>
              <a:t>Los resultados serán: las estrategias y planes personales de formación y superación para lograr la calidad”</a:t>
            </a:r>
          </a:p>
          <a:p>
            <a:pPr marL="0" indent="0" algn="ctr">
              <a:lnSpc>
                <a:spcPct val="115000"/>
              </a:lnSpc>
              <a:spcBef>
                <a:spcPts val="600"/>
              </a:spcBef>
              <a:spcAft>
                <a:spcPts val="600"/>
              </a:spcAft>
              <a:buNone/>
            </a:pPr>
            <a:r>
              <a:rPr lang="es-MX" b="1" i="1" u="sng" dirty="0" smtClean="0"/>
              <a:t>“La calificación se alcanza después de tres evaluaciones y dos años de formación y recuperación académica”</a:t>
            </a:r>
            <a:endParaRPr lang="es-MX" b="1" i="1" u="sng" dirty="0"/>
          </a:p>
          <a:p>
            <a:pPr marL="0" indent="0" algn="ctr">
              <a:lnSpc>
                <a:spcPct val="115000"/>
              </a:lnSpc>
              <a:spcBef>
                <a:spcPts val="600"/>
              </a:spcBef>
              <a:spcAft>
                <a:spcPts val="600"/>
              </a:spcAft>
              <a:buNone/>
            </a:pPr>
            <a:r>
              <a:rPr lang="es-MX" b="1" dirty="0"/>
              <a:t>  </a:t>
            </a:r>
            <a:r>
              <a:rPr lang="es-MX" dirty="0"/>
              <a:t/>
            </a:r>
            <a:br>
              <a:rPr lang="es-MX" dirty="0"/>
            </a:br>
            <a:endParaRPr lang="es-MX"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p:txBody>
          <a:bodyPr/>
          <a:lstStyle/>
          <a:p>
            <a:pPr>
              <a:defRPr/>
            </a:pPr>
            <a:fld id="{2BE73324-1AB1-4E74-BA03-BFEC245311AC}" type="slidenum">
              <a:rPr lang="es-ES" sz="1400">
                <a:solidFill>
                  <a:prstClr val="white"/>
                </a:solidFill>
                <a:latin typeface="Soberana Sans" panose="02000000000000000000" pitchFamily="50" charset="0"/>
              </a:rPr>
              <a:pPr>
                <a:defRPr/>
              </a:pPr>
              <a:t>6</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6</a:t>
            </a:fld>
            <a:endParaRPr lang="es-ES" sz="1400">
              <a:solidFill>
                <a:prstClr val="white"/>
              </a:solidFill>
              <a:latin typeface="Soberana Sans" panose="02000000000000000000" pitchFamily="50" charset="0"/>
            </a:endParaRPr>
          </a:p>
        </p:txBody>
      </p:sp>
      <p:sp>
        <p:nvSpPr>
          <p:cNvPr id="7" name="5 CuadroTexto"/>
          <p:cNvSpPr txBox="1"/>
          <p:nvPr/>
        </p:nvSpPr>
        <p:spPr>
          <a:xfrm>
            <a:off x="2423592" y="183374"/>
            <a:ext cx="7931224" cy="959622"/>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sz="2000" b="1" dirty="0" smtClean="0">
                <a:solidFill>
                  <a:prstClr val="black"/>
                </a:solidFill>
                <a:latin typeface="Georgia" panose="02040502050405020303" pitchFamily="18" charset="0"/>
                <a:cs typeface="Arial" charset="0"/>
              </a:rPr>
              <a:t>La Evaluación del Desempeño puede ser el eje fundamental de la Reforma Educativa</a:t>
            </a:r>
            <a:endParaRPr lang="es-ES_tradnl" sz="2000" b="1" dirty="0">
              <a:solidFill>
                <a:prstClr val="black"/>
              </a:solidFill>
              <a:latin typeface="Georgia" panose="02040502050405020303" pitchFamily="18" charset="0"/>
              <a:cs typeface="Arial" charset="0"/>
            </a:endParaRPr>
          </a:p>
        </p:txBody>
      </p:sp>
    </p:spTree>
    <p:extLst>
      <p:ext uri="{BB962C8B-B14F-4D97-AF65-F5344CB8AC3E}">
        <p14:creationId xmlns:p14="http://schemas.microsoft.com/office/powerpoint/2010/main" val="1508026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83771" y="1230761"/>
            <a:ext cx="11011989" cy="5191695"/>
          </a:xfrm>
        </p:spPr>
        <p:txBody>
          <a:bodyPr/>
          <a:lstStyle/>
          <a:p>
            <a:pPr algn="just"/>
            <a:r>
              <a:rPr lang="es-MX" sz="1800" dirty="0"/>
              <a:t>La evaluación del desempeño </a:t>
            </a:r>
            <a:r>
              <a:rPr lang="es-MX" sz="1800" b="1" dirty="0"/>
              <a:t>establece la necesidad de generar una oferta de Educación Continua para docentes, con calidad y pertinencia, de acuerdo a los temas que la propia evaluación identifica como prioritarios.</a:t>
            </a:r>
          </a:p>
          <a:p>
            <a:pPr algn="just"/>
            <a:endParaRPr lang="es-MX" sz="1800" dirty="0"/>
          </a:p>
          <a:p>
            <a:pPr algn="just"/>
            <a:r>
              <a:rPr lang="es-MX" sz="1800" dirty="0"/>
              <a:t>Así, </a:t>
            </a:r>
            <a:r>
              <a:rPr lang="es-MX" sz="1800" b="1" dirty="0"/>
              <a:t>la Educación Continua está ligada a la evaluación del desempeño </a:t>
            </a:r>
            <a:r>
              <a:rPr lang="es-MX" sz="1800" dirty="0"/>
              <a:t>y se convierte en línea estratégica a partir de la cual se retroalimenta el desempeño de los docentes en el </a:t>
            </a:r>
            <a:r>
              <a:rPr lang="es-MX" sz="1800" dirty="0" smtClean="0"/>
              <a:t>aula.</a:t>
            </a:r>
          </a:p>
          <a:p>
            <a:pPr algn="just"/>
            <a:r>
              <a:rPr lang="es-MX" sz="2000" dirty="0" smtClean="0"/>
              <a:t>La OFERTA.-</a:t>
            </a:r>
          </a:p>
          <a:p>
            <a:pPr algn="just"/>
            <a:r>
              <a:rPr lang="es-MX" sz="2000" dirty="0" smtClean="0">
                <a:solidFill>
                  <a:srgbClr val="0070C0"/>
                </a:solidFill>
              </a:rPr>
              <a:t>Tenemos identificados 22 áreas de conocimiento disciplinar por actualizar permanentemente.</a:t>
            </a:r>
          </a:p>
          <a:p>
            <a:pPr algn="just"/>
            <a:r>
              <a:rPr lang="es-MX" sz="2000" dirty="0" smtClean="0">
                <a:solidFill>
                  <a:srgbClr val="0070C0"/>
                </a:solidFill>
              </a:rPr>
              <a:t>También tenemos al menos 4 campos de preparación didáctica y de conocimiento del adolecente.</a:t>
            </a:r>
          </a:p>
          <a:p>
            <a:pPr algn="just"/>
            <a:r>
              <a:rPr lang="es-MX" sz="2000" dirty="0" smtClean="0">
                <a:solidFill>
                  <a:srgbClr val="0070C0"/>
                </a:solidFill>
              </a:rPr>
              <a:t>La capacitación profesional docente y directiva debe desarrollarse como actividad académica permanente. Cursos de liderazgo, de gestión, de pensamiento estratégico, de pensamiento científico, son algunas áreas de conocimiento a desarrollar.</a:t>
            </a:r>
          </a:p>
          <a:p>
            <a:pPr algn="just"/>
            <a:r>
              <a:rPr lang="es-MX" sz="2000" dirty="0" smtClean="0"/>
              <a:t>La DEMANDA.-</a:t>
            </a:r>
          </a:p>
          <a:p>
            <a:pPr algn="just"/>
            <a:r>
              <a:rPr lang="es-MX" sz="2000" dirty="0" smtClean="0">
                <a:solidFill>
                  <a:srgbClr val="0070C0"/>
                </a:solidFill>
              </a:rPr>
              <a:t>187,000 docentes, organizados en 5 campos disciplinares que esperan ser atendidos.</a:t>
            </a:r>
            <a:endParaRPr lang="es-MX" sz="2000" dirty="0">
              <a:solidFill>
                <a:srgbClr val="0070C0"/>
              </a:solidFill>
            </a:endParaRPr>
          </a:p>
          <a:p>
            <a:pPr algn="just"/>
            <a:endParaRPr lang="es-MX" sz="2000" dirty="0">
              <a:solidFill>
                <a:srgbClr val="0070C0"/>
              </a:solidFill>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a:xfrm>
            <a:off x="8788400" y="6384614"/>
            <a:ext cx="2844800" cy="365125"/>
          </a:xfrm>
        </p:spPr>
        <p:txBody>
          <a:bodyPr/>
          <a:lstStyle/>
          <a:p>
            <a:pPr>
              <a:defRPr/>
            </a:pPr>
            <a:fld id="{2BE73324-1AB1-4E74-BA03-BFEC245311AC}" type="slidenum">
              <a:rPr lang="es-ES" sz="1400">
                <a:solidFill>
                  <a:prstClr val="white"/>
                </a:solidFill>
                <a:latin typeface="Soberana Sans" panose="02000000000000000000" pitchFamily="50" charset="0"/>
              </a:rPr>
              <a:pPr>
                <a:defRPr/>
              </a:pPr>
              <a:t>7</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7</a:t>
            </a:fld>
            <a:endParaRPr lang="es-ES" sz="1400">
              <a:solidFill>
                <a:prstClr val="white"/>
              </a:solidFill>
              <a:latin typeface="Soberana Sans" panose="02000000000000000000" pitchFamily="50" charset="0"/>
            </a:endParaRPr>
          </a:p>
        </p:txBody>
      </p:sp>
      <p:sp>
        <p:nvSpPr>
          <p:cNvPr id="7" name="5 CuadroTexto"/>
          <p:cNvSpPr txBox="1"/>
          <p:nvPr/>
        </p:nvSpPr>
        <p:spPr>
          <a:xfrm>
            <a:off x="2423592" y="260648"/>
            <a:ext cx="7931224" cy="497957"/>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sz="2000" b="1" dirty="0" smtClean="0">
                <a:solidFill>
                  <a:prstClr val="black"/>
                </a:solidFill>
                <a:latin typeface="Georgia" panose="02040502050405020303" pitchFamily="18" charset="0"/>
                <a:cs typeface="Arial" charset="0"/>
              </a:rPr>
              <a:t>La Evaluación del Desempeño y la Educación </a:t>
            </a:r>
            <a:r>
              <a:rPr lang="es-ES_tradnl" sz="2000" b="1" dirty="0">
                <a:solidFill>
                  <a:prstClr val="black"/>
                </a:solidFill>
                <a:latin typeface="Georgia" panose="02040502050405020303" pitchFamily="18" charset="0"/>
                <a:cs typeface="Arial" charset="0"/>
              </a:rPr>
              <a:t>Continua</a:t>
            </a:r>
          </a:p>
        </p:txBody>
      </p:sp>
    </p:spTree>
    <p:extLst>
      <p:ext uri="{BB962C8B-B14F-4D97-AF65-F5344CB8AC3E}">
        <p14:creationId xmlns:p14="http://schemas.microsoft.com/office/powerpoint/2010/main" val="3750365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14450" y="1478959"/>
            <a:ext cx="10020300" cy="4242574"/>
          </a:xfrm>
        </p:spPr>
        <p:txBody>
          <a:bodyPr/>
          <a:lstStyle/>
          <a:p>
            <a:pPr algn="just"/>
            <a:r>
              <a:rPr lang="es-MX" b="1" dirty="0" smtClean="0"/>
              <a:t>Se </a:t>
            </a:r>
            <a:r>
              <a:rPr lang="es-MX" b="1" dirty="0"/>
              <a:t>requiere </a:t>
            </a:r>
            <a:r>
              <a:rPr lang="es-MX" b="1" dirty="0" smtClean="0"/>
              <a:t>integrar y fortalecer </a:t>
            </a:r>
            <a:r>
              <a:rPr lang="es-MX" b="1" dirty="0"/>
              <a:t>los esquemas de Educación Continua para docentes y directivos,</a:t>
            </a:r>
            <a:r>
              <a:rPr lang="es-MX" dirty="0"/>
              <a:t> con la finalidad de contar con la oferta suficiente para dar cobertura a las necesidades que serán producto de la Evaluación del Desempeño, establecida por la LGSPD. </a:t>
            </a:r>
          </a:p>
          <a:p>
            <a:pPr algn="just"/>
            <a:endParaRPr lang="es-MX" dirty="0"/>
          </a:p>
          <a:p>
            <a:pPr algn="just"/>
            <a:r>
              <a:rPr lang="es-MX" b="1" dirty="0"/>
              <a:t>El desarrollo de la oferta de Educación Continua estará soportado en los perfiles de docentes y directivos, tanto en el conocimiento disciplinar como en las habilidades y aptitudes con las que tienen que contar para realizar su actividad frente a grupo y plantel</a:t>
            </a:r>
            <a:r>
              <a:rPr lang="es-MX" b="1" dirty="0" smtClean="0"/>
              <a:t>.</a:t>
            </a:r>
            <a:endParaRPr lang="es-MX" b="1"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algn="just"/>
            <a:endParaRPr lang="es-MX" sz="1600" dirty="0">
              <a:latin typeface="Soberana Sans" panose="02000000000000000000" pitchFamily="50" charset="0"/>
            </a:endParaRPr>
          </a:p>
          <a:p>
            <a:pPr marL="0" indent="0" algn="just">
              <a:buNone/>
            </a:pPr>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p:txBody>
      </p:sp>
      <p:sp>
        <p:nvSpPr>
          <p:cNvPr id="4" name="Marcador de número de diapositiva 3"/>
          <p:cNvSpPr>
            <a:spLocks noGrp="1"/>
          </p:cNvSpPr>
          <p:nvPr>
            <p:ph type="sldNum" sz="quarter" idx="12"/>
          </p:nvPr>
        </p:nvSpPr>
        <p:spPr>
          <a:xfrm>
            <a:off x="8788400" y="6384614"/>
            <a:ext cx="2844800" cy="365125"/>
          </a:xfrm>
        </p:spPr>
        <p:txBody>
          <a:bodyPr/>
          <a:lstStyle/>
          <a:p>
            <a:pPr>
              <a:defRPr/>
            </a:pPr>
            <a:fld id="{2BE73324-1AB1-4E74-BA03-BFEC245311AC}" type="slidenum">
              <a:rPr lang="es-ES" sz="1400">
                <a:solidFill>
                  <a:prstClr val="white"/>
                </a:solidFill>
                <a:latin typeface="Soberana Sans" panose="02000000000000000000" pitchFamily="50" charset="0"/>
              </a:rPr>
              <a:pPr>
                <a:defRPr/>
              </a:pPr>
              <a:t>8</a:t>
            </a:fld>
            <a:endParaRPr lang="es-ES" sz="1400" dirty="0">
              <a:solidFill>
                <a:prstClr val="white"/>
              </a:solidFill>
              <a:latin typeface="Soberana Sans" panose="02000000000000000000" pitchFamily="50" charset="0"/>
            </a:endParaRPr>
          </a:p>
        </p:txBody>
      </p:sp>
      <p:sp>
        <p:nvSpPr>
          <p:cNvPr id="5" name="23 Marcador de número de diapositiva"/>
          <p:cNvSpPr txBox="1">
            <a:spLocks/>
          </p:cNvSpPr>
          <p:nvPr/>
        </p:nvSpPr>
        <p:spPr>
          <a:xfrm>
            <a:off x="8077200" y="6500835"/>
            <a:ext cx="2133600" cy="365125"/>
          </a:xfrm>
          <a:prstGeom prst="rect">
            <a:avLst/>
          </a:prstGeom>
        </p:spPr>
        <p:txBody>
          <a:bodyPr vert="horz" lIns="91440" tIns="45720" rIns="91440" bIns="45720" rtlCol="0" anchor="ctr"/>
          <a:lstStyle>
            <a:defPPr>
              <a:defRPr lang="es-ES"/>
            </a:defPPr>
            <a:lvl1pPr algn="r" rtl="0" eaLnBrk="0" fontAlgn="auto" hangingPunct="0">
              <a:spcBef>
                <a:spcPts val="0"/>
              </a:spcBef>
              <a:spcAft>
                <a:spcPts val="0"/>
              </a:spcAft>
              <a:defRPr sz="1200" b="1" kern="1200">
                <a:solidFill>
                  <a:schemeClr val="bg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a:lstStyle>
          <a:p>
            <a:pPr>
              <a:defRPr/>
            </a:pPr>
            <a:fld id="{FF3560DD-0BBF-4091-B10F-DBA084FC1DFF}" type="slidenum">
              <a:rPr lang="es-ES" sz="1400">
                <a:solidFill>
                  <a:prstClr val="white"/>
                </a:solidFill>
                <a:latin typeface="Soberana Sans" panose="02000000000000000000" pitchFamily="50" charset="0"/>
              </a:rPr>
              <a:pPr>
                <a:defRPr/>
              </a:pPr>
              <a:t>8</a:t>
            </a:fld>
            <a:endParaRPr lang="es-ES" sz="1400">
              <a:solidFill>
                <a:prstClr val="white"/>
              </a:solidFill>
              <a:latin typeface="Soberana Sans" panose="02000000000000000000" pitchFamily="50" charset="0"/>
            </a:endParaRPr>
          </a:p>
        </p:txBody>
      </p:sp>
      <p:sp>
        <p:nvSpPr>
          <p:cNvPr id="7" name="5 CuadroTexto"/>
          <p:cNvSpPr txBox="1"/>
          <p:nvPr/>
        </p:nvSpPr>
        <p:spPr>
          <a:xfrm>
            <a:off x="2423592" y="260648"/>
            <a:ext cx="7931224" cy="497957"/>
          </a:xfrm>
          <a:prstGeom prst="rect">
            <a:avLst/>
          </a:prstGeom>
          <a:noFill/>
        </p:spPr>
        <p:txBody>
          <a:bodyPr wrap="square" rtlCol="0">
            <a:spAutoFit/>
          </a:bodyPr>
          <a:lstStyle/>
          <a:p>
            <a:pPr algn="ctr" eaLnBrk="0" fontAlgn="base" hangingPunct="0">
              <a:lnSpc>
                <a:spcPct val="150000"/>
              </a:lnSpc>
              <a:spcBef>
                <a:spcPct val="0"/>
              </a:spcBef>
              <a:spcAft>
                <a:spcPct val="0"/>
              </a:spcAft>
            </a:pPr>
            <a:r>
              <a:rPr lang="es-ES_tradnl" sz="2000" b="1" dirty="0" smtClean="0">
                <a:solidFill>
                  <a:prstClr val="black"/>
                </a:solidFill>
                <a:latin typeface="Georgia" panose="02040502050405020303" pitchFamily="18" charset="0"/>
                <a:cs typeface="Arial" charset="0"/>
              </a:rPr>
              <a:t>La Evaluación del Desempeño y la Educación </a:t>
            </a:r>
            <a:r>
              <a:rPr lang="es-ES_tradnl" sz="2000" b="1" dirty="0">
                <a:solidFill>
                  <a:prstClr val="black"/>
                </a:solidFill>
                <a:latin typeface="Georgia" panose="02040502050405020303" pitchFamily="18" charset="0"/>
                <a:cs typeface="Arial" charset="0"/>
              </a:rPr>
              <a:t>Continua</a:t>
            </a:r>
          </a:p>
        </p:txBody>
      </p:sp>
    </p:spTree>
    <p:extLst>
      <p:ext uri="{BB962C8B-B14F-4D97-AF65-F5344CB8AC3E}">
        <p14:creationId xmlns:p14="http://schemas.microsoft.com/office/powerpoint/2010/main" val="1469097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70076" y="274638"/>
            <a:ext cx="8208913" cy="931862"/>
          </a:xfrm>
        </p:spPr>
        <p:txBody>
          <a:bodyPr/>
          <a:lstStyle/>
          <a:p>
            <a:r>
              <a:rPr lang="es-ES_tradnl" sz="2400" b="1" dirty="0" smtClean="0"/>
              <a:t>Elementos a considerar en la evaluación docente y en la educación continua en la E.M.S.</a:t>
            </a:r>
            <a:endParaRPr lang="es-MX" sz="2400" dirty="0"/>
          </a:p>
        </p:txBody>
      </p:sp>
      <p:sp>
        <p:nvSpPr>
          <p:cNvPr id="3" name="Marcador de contenido 2"/>
          <p:cNvSpPr>
            <a:spLocks noGrp="1"/>
          </p:cNvSpPr>
          <p:nvPr>
            <p:ph idx="1"/>
          </p:nvPr>
        </p:nvSpPr>
        <p:spPr>
          <a:xfrm>
            <a:off x="108177" y="1145076"/>
            <a:ext cx="4789649" cy="5347824"/>
          </a:xfrm>
        </p:spPr>
        <p:txBody>
          <a:bodyPr/>
          <a:lstStyle/>
          <a:p>
            <a:pPr algn="just"/>
            <a:r>
              <a:rPr lang="es-MX" sz="1800" dirty="0"/>
              <a:t>La formación debe ser integral, por lo </a:t>
            </a:r>
            <a:r>
              <a:rPr lang="es-MX" sz="1800" dirty="0" smtClean="0"/>
              <a:t>que en la evaluación </a:t>
            </a:r>
            <a:r>
              <a:rPr lang="es-MX" sz="1800" dirty="0"/>
              <a:t>deberá considerar del 100</a:t>
            </a:r>
            <a:r>
              <a:rPr lang="es-MX" sz="1800" dirty="0" smtClean="0"/>
              <a:t>% de ella, </a:t>
            </a:r>
            <a:r>
              <a:rPr lang="es-MX" sz="1800" dirty="0"/>
              <a:t>un porcentaje </a:t>
            </a:r>
            <a:r>
              <a:rPr lang="es-MX" sz="1800" dirty="0" smtClean="0"/>
              <a:t>de la formación esperada en </a:t>
            </a:r>
            <a:r>
              <a:rPr lang="es-MX" sz="1800" dirty="0"/>
              <a:t>cada una de las áreas de dominio de las competencias docentes.</a:t>
            </a:r>
          </a:p>
          <a:p>
            <a:pPr lvl="1" algn="just"/>
            <a:r>
              <a:rPr lang="es-MX" sz="1800" b="1" dirty="0"/>
              <a:t>Habilidades didácticas en el aula (30</a:t>
            </a:r>
            <a:r>
              <a:rPr lang="es-MX" sz="1800" b="1" dirty="0" smtClean="0"/>
              <a:t>%)</a:t>
            </a:r>
            <a:endParaRPr lang="es-MX" sz="1800" b="1" dirty="0"/>
          </a:p>
          <a:p>
            <a:pPr lvl="1" algn="just"/>
            <a:r>
              <a:rPr lang="es-MX" sz="1800" b="1" dirty="0"/>
              <a:t>Competencias </a:t>
            </a:r>
            <a:r>
              <a:rPr lang="es-MX" sz="1800" b="1" dirty="0" smtClean="0"/>
              <a:t>genéricas, tenerlas y capacidad para formarlas </a:t>
            </a:r>
            <a:r>
              <a:rPr lang="es-MX" sz="1800" b="1" dirty="0"/>
              <a:t>(30</a:t>
            </a:r>
            <a:r>
              <a:rPr lang="es-MX" sz="1800" b="1" dirty="0" smtClean="0"/>
              <a:t>%)</a:t>
            </a:r>
            <a:endParaRPr lang="es-MX" sz="1800" b="1" dirty="0"/>
          </a:p>
          <a:p>
            <a:pPr lvl="1" algn="just"/>
            <a:r>
              <a:rPr lang="es-MX" sz="1800" b="1" dirty="0" smtClean="0"/>
              <a:t>Conocimiento, capacidad </a:t>
            </a:r>
            <a:r>
              <a:rPr lang="es-MX" sz="1800" b="1" dirty="0" err="1" smtClean="0"/>
              <a:t>didác</a:t>
            </a:r>
            <a:r>
              <a:rPr lang="es-MX" sz="1800" b="1" dirty="0" smtClean="0"/>
              <a:t>- tica en el </a:t>
            </a:r>
            <a:r>
              <a:rPr lang="es-MX" sz="1800" b="1" dirty="0"/>
              <a:t>campo </a:t>
            </a:r>
            <a:r>
              <a:rPr lang="es-MX" sz="1800" b="1" dirty="0" smtClean="0"/>
              <a:t>disciplinar, conocimiento actualizado </a:t>
            </a:r>
            <a:r>
              <a:rPr lang="es-MX" sz="1800" b="1" dirty="0"/>
              <a:t>(</a:t>
            </a:r>
            <a:r>
              <a:rPr lang="es-MX" sz="1800" b="1" dirty="0" smtClean="0"/>
              <a:t>30%)</a:t>
            </a:r>
            <a:endParaRPr lang="es-MX" sz="1800" b="1" dirty="0"/>
          </a:p>
          <a:p>
            <a:pPr lvl="1" algn="just"/>
            <a:r>
              <a:rPr lang="es-MX" sz="1800" b="1" dirty="0"/>
              <a:t>Conocimiento del adolescente (10% créditos)</a:t>
            </a:r>
          </a:p>
          <a:p>
            <a:pPr lvl="1" algn="just"/>
            <a:r>
              <a:rPr lang="es-MX" sz="1800" b="1" dirty="0"/>
              <a:t>Gestión Escolar (Sólo para directivos</a:t>
            </a:r>
            <a:r>
              <a:rPr lang="es-MX" sz="1800" b="1" dirty="0" smtClean="0"/>
              <a:t>)</a:t>
            </a:r>
            <a:endParaRPr lang="es-MX" sz="1800" dirty="0" smtClean="0"/>
          </a:p>
          <a:p>
            <a:endParaRPr lang="es-MX" dirty="0"/>
          </a:p>
        </p:txBody>
      </p:sp>
      <p:sp>
        <p:nvSpPr>
          <p:cNvPr id="4" name="Marcador de número de diapositiva 3"/>
          <p:cNvSpPr>
            <a:spLocks noGrp="1"/>
          </p:cNvSpPr>
          <p:nvPr>
            <p:ph type="sldNum" sz="quarter" idx="12"/>
          </p:nvPr>
        </p:nvSpPr>
        <p:spPr/>
        <p:txBody>
          <a:bodyPr/>
          <a:lstStyle/>
          <a:p>
            <a:pPr>
              <a:defRPr/>
            </a:pPr>
            <a:fld id="{2BE73324-1AB1-4E74-BA03-BFEC245311AC}" type="slidenum">
              <a:rPr lang="es-ES" smtClean="0">
                <a:solidFill>
                  <a:prstClr val="white"/>
                </a:solidFill>
              </a:rPr>
              <a:pPr>
                <a:defRPr/>
              </a:pPr>
              <a:t>9</a:t>
            </a:fld>
            <a:endParaRPr lang="es-ES" dirty="0">
              <a:solidFill>
                <a:prstClr val="white"/>
              </a:solidFill>
            </a:endParaRPr>
          </a:p>
        </p:txBody>
      </p:sp>
      <p:sp>
        <p:nvSpPr>
          <p:cNvPr id="5" name="Rectángulo redondeado 4"/>
          <p:cNvSpPr/>
          <p:nvPr/>
        </p:nvSpPr>
        <p:spPr>
          <a:xfrm>
            <a:off x="5037431" y="2820657"/>
            <a:ext cx="1800200" cy="8485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s-MX" sz="1200" dirty="0">
                <a:solidFill>
                  <a:prstClr val="white"/>
                </a:solidFill>
              </a:rPr>
              <a:t>Competencias genéricas</a:t>
            </a:r>
          </a:p>
          <a:p>
            <a:pPr algn="ctr" eaLnBrk="0" fontAlgn="base" hangingPunct="0">
              <a:spcBef>
                <a:spcPct val="0"/>
              </a:spcBef>
              <a:spcAft>
                <a:spcPct val="0"/>
              </a:spcAft>
            </a:pPr>
            <a:r>
              <a:rPr lang="es-MX" sz="1200" dirty="0">
                <a:solidFill>
                  <a:prstClr val="white"/>
                </a:solidFill>
              </a:rPr>
              <a:t>(30% )</a:t>
            </a:r>
          </a:p>
        </p:txBody>
      </p:sp>
      <p:sp>
        <p:nvSpPr>
          <p:cNvPr id="6" name="Rectángulo redondeado 5"/>
          <p:cNvSpPr/>
          <p:nvPr/>
        </p:nvSpPr>
        <p:spPr>
          <a:xfrm>
            <a:off x="5773669" y="4595901"/>
            <a:ext cx="1800200" cy="9819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s-MX" sz="1200" dirty="0">
                <a:solidFill>
                  <a:prstClr val="white"/>
                </a:solidFill>
              </a:rPr>
              <a:t>Conocimiento del adolescente</a:t>
            </a:r>
          </a:p>
          <a:p>
            <a:pPr algn="ctr" eaLnBrk="0" fontAlgn="base" hangingPunct="0">
              <a:spcBef>
                <a:spcPct val="0"/>
              </a:spcBef>
              <a:spcAft>
                <a:spcPct val="0"/>
              </a:spcAft>
            </a:pPr>
            <a:r>
              <a:rPr lang="es-MX" sz="1200" dirty="0">
                <a:solidFill>
                  <a:prstClr val="white"/>
                </a:solidFill>
              </a:rPr>
              <a:t>(10</a:t>
            </a:r>
            <a:r>
              <a:rPr lang="es-MX" sz="1200" dirty="0" smtClean="0">
                <a:solidFill>
                  <a:prstClr val="white"/>
                </a:solidFill>
              </a:rPr>
              <a:t>%)</a:t>
            </a:r>
            <a:endParaRPr lang="es-MX" sz="1200" dirty="0">
              <a:solidFill>
                <a:prstClr val="white"/>
              </a:solidFill>
            </a:endParaRPr>
          </a:p>
        </p:txBody>
      </p:sp>
      <p:sp>
        <p:nvSpPr>
          <p:cNvPr id="7" name="Rectángulo redondeado 6"/>
          <p:cNvSpPr/>
          <p:nvPr/>
        </p:nvSpPr>
        <p:spPr>
          <a:xfrm>
            <a:off x="9483120" y="4537849"/>
            <a:ext cx="1800200" cy="10399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s-MX" sz="1200" dirty="0">
                <a:solidFill>
                  <a:prstClr val="white"/>
                </a:solidFill>
              </a:rPr>
              <a:t>Gestión Escolar </a:t>
            </a:r>
          </a:p>
          <a:p>
            <a:pPr algn="ctr" eaLnBrk="0" fontAlgn="base" hangingPunct="0">
              <a:spcBef>
                <a:spcPct val="0"/>
              </a:spcBef>
              <a:spcAft>
                <a:spcPct val="0"/>
              </a:spcAft>
            </a:pPr>
            <a:r>
              <a:rPr lang="es-MX" sz="1200" dirty="0">
                <a:solidFill>
                  <a:prstClr val="white"/>
                </a:solidFill>
              </a:rPr>
              <a:t>(Sólo para directivos)</a:t>
            </a:r>
          </a:p>
        </p:txBody>
      </p:sp>
      <p:sp>
        <p:nvSpPr>
          <p:cNvPr id="8" name="Rectángulo redondeado 7"/>
          <p:cNvSpPr/>
          <p:nvPr/>
        </p:nvSpPr>
        <p:spPr>
          <a:xfrm>
            <a:off x="10274789" y="2820657"/>
            <a:ext cx="1800200" cy="912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s-MX" sz="1200" dirty="0" smtClean="0">
                <a:solidFill>
                  <a:prstClr val="white"/>
                </a:solidFill>
              </a:rPr>
              <a:t>Conocimiento y capacidad didáctica del </a:t>
            </a:r>
            <a:r>
              <a:rPr lang="es-MX" sz="1200" dirty="0">
                <a:solidFill>
                  <a:prstClr val="white"/>
                </a:solidFill>
              </a:rPr>
              <a:t>campo disciplinar</a:t>
            </a:r>
          </a:p>
          <a:p>
            <a:pPr algn="ctr" eaLnBrk="0" fontAlgn="base" hangingPunct="0">
              <a:spcBef>
                <a:spcPct val="0"/>
              </a:spcBef>
              <a:spcAft>
                <a:spcPct val="0"/>
              </a:spcAft>
            </a:pPr>
            <a:r>
              <a:rPr lang="es-MX" sz="1200" dirty="0">
                <a:solidFill>
                  <a:prstClr val="white"/>
                </a:solidFill>
              </a:rPr>
              <a:t>(</a:t>
            </a:r>
            <a:r>
              <a:rPr lang="es-MX" sz="1200" dirty="0" smtClean="0">
                <a:solidFill>
                  <a:prstClr val="white"/>
                </a:solidFill>
              </a:rPr>
              <a:t>30%)</a:t>
            </a:r>
            <a:endParaRPr lang="es-MX" sz="1200" dirty="0">
              <a:solidFill>
                <a:prstClr val="white"/>
              </a:solidFill>
            </a:endParaRPr>
          </a:p>
        </p:txBody>
      </p:sp>
      <p:sp>
        <p:nvSpPr>
          <p:cNvPr id="9" name="Rectángulo redondeado 8"/>
          <p:cNvSpPr/>
          <p:nvPr/>
        </p:nvSpPr>
        <p:spPr>
          <a:xfrm>
            <a:off x="7546684" y="1306286"/>
            <a:ext cx="1800200" cy="887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r>
              <a:rPr lang="es-MX" sz="1200" dirty="0">
                <a:solidFill>
                  <a:prstClr val="white"/>
                </a:solidFill>
              </a:rPr>
              <a:t>Habilidades didácticas en el aula (30% )</a:t>
            </a:r>
          </a:p>
        </p:txBody>
      </p:sp>
      <p:sp>
        <p:nvSpPr>
          <p:cNvPr id="14" name="Elipse 13"/>
          <p:cNvSpPr/>
          <p:nvPr/>
        </p:nvSpPr>
        <p:spPr>
          <a:xfrm>
            <a:off x="7335744" y="2631864"/>
            <a:ext cx="2232248" cy="167710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eaLnBrk="0" fontAlgn="base" hangingPunct="0">
              <a:spcBef>
                <a:spcPct val="0"/>
              </a:spcBef>
              <a:spcAft>
                <a:spcPct val="0"/>
              </a:spcAft>
            </a:pPr>
            <a:r>
              <a:rPr lang="es-MX" sz="1400" b="1" dirty="0">
                <a:solidFill>
                  <a:prstClr val="white"/>
                </a:solidFill>
              </a:rPr>
              <a:t>Criterios de </a:t>
            </a:r>
          </a:p>
          <a:p>
            <a:pPr algn="ctr" eaLnBrk="0" fontAlgn="base" hangingPunct="0">
              <a:spcBef>
                <a:spcPct val="0"/>
              </a:spcBef>
              <a:spcAft>
                <a:spcPct val="0"/>
              </a:spcAft>
            </a:pPr>
            <a:r>
              <a:rPr lang="es-MX" sz="1400" dirty="0">
                <a:solidFill>
                  <a:prstClr val="white"/>
                </a:solidFill>
              </a:rPr>
              <a:t>Evaluación de </a:t>
            </a:r>
            <a:r>
              <a:rPr lang="es-MX" sz="1400" dirty="0" smtClean="0">
                <a:solidFill>
                  <a:prstClr val="white"/>
                </a:solidFill>
              </a:rPr>
              <a:t>desempeño </a:t>
            </a:r>
            <a:r>
              <a:rPr lang="es-MX" sz="1400" dirty="0">
                <a:solidFill>
                  <a:prstClr val="white"/>
                </a:solidFill>
              </a:rPr>
              <a:t>y educación continua (100% </a:t>
            </a:r>
            <a:r>
              <a:rPr lang="es-MX" sz="1400" dirty="0" smtClean="0">
                <a:solidFill>
                  <a:prstClr val="white"/>
                </a:solidFill>
              </a:rPr>
              <a:t>)</a:t>
            </a:r>
            <a:endParaRPr lang="es-MX" sz="1400" dirty="0">
              <a:solidFill>
                <a:prstClr val="white"/>
              </a:solidFill>
            </a:endParaRPr>
          </a:p>
        </p:txBody>
      </p:sp>
      <p:cxnSp>
        <p:nvCxnSpPr>
          <p:cNvPr id="16" name="Conector recto de flecha 15"/>
          <p:cNvCxnSpPr/>
          <p:nvPr/>
        </p:nvCxnSpPr>
        <p:spPr>
          <a:xfrm flipV="1">
            <a:off x="5934901" y="2338997"/>
            <a:ext cx="1296144" cy="43204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p:nvPr/>
        </p:nvCxnSpPr>
        <p:spPr>
          <a:xfrm>
            <a:off x="9466975" y="2212763"/>
            <a:ext cx="1239928" cy="55828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a:off x="6217669" y="3974682"/>
            <a:ext cx="356863" cy="36549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flipH="1">
            <a:off x="10830804" y="4001710"/>
            <a:ext cx="288032" cy="2160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p:cNvCxnSpPr/>
          <p:nvPr/>
        </p:nvCxnSpPr>
        <p:spPr>
          <a:xfrm>
            <a:off x="7860676" y="4980735"/>
            <a:ext cx="139947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p:nvPr/>
        </p:nvCxnSpPr>
        <p:spPr>
          <a:xfrm>
            <a:off x="6922523" y="3370891"/>
            <a:ext cx="36004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9727821" y="3360266"/>
            <a:ext cx="43253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Conector recto de flecha 34"/>
          <p:cNvCxnSpPr/>
          <p:nvPr/>
        </p:nvCxnSpPr>
        <p:spPr>
          <a:xfrm>
            <a:off x="8437614" y="2212763"/>
            <a:ext cx="603" cy="35065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Conector recto de flecha 36"/>
          <p:cNvCxnSpPr/>
          <p:nvPr/>
        </p:nvCxnSpPr>
        <p:spPr>
          <a:xfrm flipV="1">
            <a:off x="7397904" y="4062574"/>
            <a:ext cx="187093" cy="24639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Conector recto de flecha 50"/>
          <p:cNvCxnSpPr/>
          <p:nvPr/>
        </p:nvCxnSpPr>
        <p:spPr>
          <a:xfrm>
            <a:off x="9152460" y="4109722"/>
            <a:ext cx="314515" cy="22199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136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3098</Words>
  <Application>Microsoft Office PowerPoint</Application>
  <PresentationFormat>Panorámica</PresentationFormat>
  <Paragraphs>343</Paragraphs>
  <Slides>28</Slides>
  <Notes>3</Notes>
  <HiddenSlides>8</HiddenSlides>
  <MMClips>0</MMClips>
  <ScaleCrop>false</ScaleCrop>
  <HeadingPairs>
    <vt:vector size="6" baseType="variant">
      <vt:variant>
        <vt:lpstr>Fuentes usadas</vt:lpstr>
      </vt:variant>
      <vt:variant>
        <vt:i4>9</vt:i4>
      </vt:variant>
      <vt:variant>
        <vt:lpstr>Tema</vt:lpstr>
      </vt:variant>
      <vt:variant>
        <vt:i4>8</vt:i4>
      </vt:variant>
      <vt:variant>
        <vt:lpstr>Títulos de diapositiva</vt:lpstr>
      </vt:variant>
      <vt:variant>
        <vt:i4>28</vt:i4>
      </vt:variant>
    </vt:vector>
  </HeadingPairs>
  <TitlesOfParts>
    <vt:vector size="45" baseType="lpstr">
      <vt:lpstr>Arial</vt:lpstr>
      <vt:lpstr>Arial Narrow</vt:lpstr>
      <vt:lpstr>Calibri</vt:lpstr>
      <vt:lpstr>Calibri Light</vt:lpstr>
      <vt:lpstr>Georgia</vt:lpstr>
      <vt:lpstr>Soberana Sans</vt:lpstr>
      <vt:lpstr>Tahoma</vt:lpstr>
      <vt:lpstr>Times New Roman</vt:lpstr>
      <vt:lpstr>Wingdings</vt:lpstr>
      <vt:lpstr>Tema de Office</vt:lpstr>
      <vt:lpstr>1_Tema de Office</vt:lpstr>
      <vt:lpstr>2_Tema de Office</vt:lpstr>
      <vt:lpstr>3_Tema de Office</vt:lpstr>
      <vt:lpstr>4_Tema de Office</vt:lpstr>
      <vt:lpstr>5_Tema de Office</vt:lpstr>
      <vt:lpstr>6_Tema de Office</vt:lpstr>
      <vt:lpstr>7_Tema de Office</vt:lpstr>
      <vt:lpstr>Evaluación de desempeño de docentes y técnicos docentes Instrumentos, contexto y riesgos en la  Educación Media Superior </vt:lpstr>
      <vt:lpstr>Presentación de PowerPoint</vt:lpstr>
      <vt:lpstr> Algunos rasgos del Sistema Educativo Mexicano Tamaño y cobertura </vt:lpstr>
      <vt:lpstr>Presentación de PowerPoint</vt:lpstr>
      <vt:lpstr>Presentación de PowerPoint</vt:lpstr>
      <vt:lpstr>Presentación de PowerPoint</vt:lpstr>
      <vt:lpstr>Presentación de PowerPoint</vt:lpstr>
      <vt:lpstr>Presentación de PowerPoint</vt:lpstr>
      <vt:lpstr>Elementos a considerar en la evaluación docente y en la educación continua en la E.M.S.</vt:lpstr>
      <vt:lpstr>Presentación de PowerPoint</vt:lpstr>
      <vt:lpstr>Evaluación de desempeño de docentes y técnicos docentes Instrumentos en la Educación Media Superior</vt:lpstr>
      <vt:lpstr>Evaluación de desempeño de docentes y técnicos docentes Instrumentos en la Educación Media Superior</vt:lpstr>
      <vt:lpstr>Evaluación de desempeño de docentes y técnicos docentes Instrumentos en la Educación Media Superior</vt:lpstr>
      <vt:lpstr>Evaluación de desempeño de docentes y técnicos docentes Instrumentos en la Educación Media Superior</vt:lpstr>
      <vt:lpstr>Evaluación de desempeño de docentes y técnicos docentes Instrumentos en la Educación Media Superior</vt:lpstr>
      <vt:lpstr>Presentación de PowerPoint</vt:lpstr>
      <vt:lpstr>Presentación de PowerPoint</vt:lpstr>
      <vt:lpstr>Presentación de PowerPoint</vt:lpstr>
      <vt:lpstr>Procesos del Servicio Profesional Docente que se llevarán a cabo en 2015</vt:lpstr>
      <vt:lpstr>Procesos del Servicio Profesional Docente que se llevarán a cabo en 2015</vt:lpstr>
      <vt:lpstr>Evaluación del Desempeño</vt:lpstr>
      <vt:lpstr>Objetivos centrales de la evaluación de desempeño</vt:lpstr>
      <vt:lpstr>Evaluación del desempeño</vt:lpstr>
      <vt:lpstr>Características de los instrumentos de evaluación La evaluación de desempeño dependerá del perfil a evaluar pero estará basada en algunos del siguiente esquema de instrumentos: </vt:lpstr>
      <vt:lpstr>Evaluación del desempeño</vt:lpstr>
      <vt:lpstr>Evaluación del desempeño</vt:lpstr>
      <vt:lpstr>Criterios, estándares y escalas de evaluación Los estándares de evaluación están referidos a una escala que permite diferenciar entre niveles de desempeño, se proponen tres: Ejemplo 1.</vt:lpstr>
      <vt:lpstr>Evaluación del Desempeño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PABLO ARROYO ORTIZ</dc:creator>
  <cp:lastModifiedBy>Salas Didacticas Sede Bogota</cp:lastModifiedBy>
  <cp:revision>45</cp:revision>
  <dcterms:created xsi:type="dcterms:W3CDTF">2015-03-13T01:47:02Z</dcterms:created>
  <dcterms:modified xsi:type="dcterms:W3CDTF">2016-02-18T18:34:25Z</dcterms:modified>
</cp:coreProperties>
</file>