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B14D5E-52CF-4E4C-96D3-8DCB42823253}" type="datetimeFigureOut">
              <a:rPr lang="es-CO" smtClean="0"/>
              <a:t>12/03/2002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43CEF3-224B-434C-8CC8-23EF01A17E03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488" y="500042"/>
            <a:ext cx="30718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fútbol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Cubo">
            <a:hlinkClick r:id="rId2" action="ppaction://hlinksldjump"/>
          </p:cNvPr>
          <p:cNvSpPr/>
          <p:nvPr/>
        </p:nvSpPr>
        <p:spPr>
          <a:xfrm>
            <a:off x="285720" y="1857364"/>
            <a:ext cx="1785950" cy="150019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2" action="ppaction://hlinksldjump"/>
              </a:rPr>
              <a:t>balones</a:t>
            </a:r>
            <a:endParaRPr lang="es-CO" dirty="0"/>
          </a:p>
        </p:txBody>
      </p:sp>
      <p:sp>
        <p:nvSpPr>
          <p:cNvPr id="6" name="5 Cubo"/>
          <p:cNvSpPr/>
          <p:nvPr/>
        </p:nvSpPr>
        <p:spPr>
          <a:xfrm>
            <a:off x="6715140" y="1785926"/>
            <a:ext cx="1714512" cy="150019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3" action="ppaction://hlinksldjump"/>
              </a:rPr>
              <a:t>jugadores</a:t>
            </a:r>
            <a:endParaRPr lang="es-CO" dirty="0"/>
          </a:p>
        </p:txBody>
      </p:sp>
      <p:sp>
        <p:nvSpPr>
          <p:cNvPr id="7" name="6 Cubo"/>
          <p:cNvSpPr/>
          <p:nvPr/>
        </p:nvSpPr>
        <p:spPr>
          <a:xfrm>
            <a:off x="285720" y="4572008"/>
            <a:ext cx="2214578" cy="192882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4" action="ppaction://hlinksldjump"/>
              </a:rPr>
              <a:t>implementos</a:t>
            </a:r>
            <a:endParaRPr lang="es-CO" dirty="0"/>
          </a:p>
        </p:txBody>
      </p:sp>
      <p:sp>
        <p:nvSpPr>
          <p:cNvPr id="9" name="8 Cubo"/>
          <p:cNvSpPr/>
          <p:nvPr/>
        </p:nvSpPr>
        <p:spPr>
          <a:xfrm>
            <a:off x="2357422" y="1785926"/>
            <a:ext cx="1785950" cy="150019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5" action="ppaction://hlinksldjump"/>
              </a:rPr>
              <a:t>guayos</a:t>
            </a:r>
            <a:endParaRPr lang="es-CO" dirty="0"/>
          </a:p>
        </p:txBody>
      </p:sp>
      <p:sp>
        <p:nvSpPr>
          <p:cNvPr id="10" name="9 Cubo"/>
          <p:cNvSpPr/>
          <p:nvPr/>
        </p:nvSpPr>
        <p:spPr>
          <a:xfrm>
            <a:off x="4429124" y="1785926"/>
            <a:ext cx="1785950" cy="150019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6" action="ppaction://hlinksldjump"/>
              </a:rPr>
              <a:t>vestimenta</a:t>
            </a:r>
            <a:endParaRPr lang="es-CO" dirty="0"/>
          </a:p>
        </p:txBody>
      </p:sp>
      <p:sp>
        <p:nvSpPr>
          <p:cNvPr id="11" name="10 Cubo"/>
          <p:cNvSpPr/>
          <p:nvPr/>
        </p:nvSpPr>
        <p:spPr>
          <a:xfrm>
            <a:off x="6000760" y="4643446"/>
            <a:ext cx="2357454" cy="18573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hlinkClick r:id="rId7" action="ppaction://hlinksldjump"/>
              </a:rPr>
              <a:t>canchas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14678" y="500042"/>
            <a:ext cx="2799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balones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8434" name="Picture 2" descr="http://t2.gstatic.com/images?q=tbn:ANd9GcSetJn2XiM5b8Ox6fr98X37cAqXbgHhBqjnzFwXBqPOQwKMako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3429022" cy="3357586"/>
          </a:xfrm>
          <a:prstGeom prst="rect">
            <a:avLst/>
          </a:prstGeom>
          <a:noFill/>
        </p:spPr>
      </p:pic>
      <p:sp>
        <p:nvSpPr>
          <p:cNvPr id="6" name="5 Botón de acción: Inicio">
            <a:hlinkClick r:id="" action="ppaction://hlinkshowjump?jump=firstslide" highlightClick="1"/>
          </p:cNvPr>
          <p:cNvSpPr/>
          <p:nvPr/>
        </p:nvSpPr>
        <p:spPr>
          <a:xfrm>
            <a:off x="8215338" y="6000768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4000497" y="2143116"/>
            <a:ext cx="5143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Los balones son una figura </a:t>
            </a:r>
            <a:r>
              <a:rPr lang="es-CO" dirty="0" err="1" smtClean="0"/>
              <a:t>esferica</a:t>
            </a:r>
            <a:r>
              <a:rPr lang="es-CO" dirty="0" smtClean="0"/>
              <a:t> que se utiliza para jugar al fútbol.</a:t>
            </a:r>
          </a:p>
          <a:p>
            <a:endParaRPr lang="es-CO" dirty="0"/>
          </a:p>
          <a:p>
            <a:r>
              <a:rPr lang="es-CO" dirty="0" smtClean="0"/>
              <a:t>El balón se patea con el pie.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357554" y="500042"/>
            <a:ext cx="25715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guayos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7410" name="Picture 2" descr="http://t0.gstatic.com/images?q=tbn:ANd9GcQfB7sNOCWU8h0UwZj_L-hcz8rOCRgItZIQJA1ottNMwX95NTQ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3214710" cy="2928958"/>
          </a:xfrm>
          <a:prstGeom prst="rect">
            <a:avLst/>
          </a:prstGeom>
          <a:noFill/>
        </p:spPr>
      </p:pic>
      <p:sp>
        <p:nvSpPr>
          <p:cNvPr id="6" name="5 Botón de acción: Inicio">
            <a:hlinkClick r:id="" action="ppaction://hlinkshowjump?jump=firstslide" highlightClick="1"/>
          </p:cNvPr>
          <p:cNvSpPr/>
          <p:nvPr/>
        </p:nvSpPr>
        <p:spPr>
          <a:xfrm>
            <a:off x="8143900" y="5929330"/>
            <a:ext cx="428628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3714744" y="1857364"/>
            <a:ext cx="5429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Los guayos son los zapatos que se deben utilizar en la cancha al momento de jugar el encuentro de fútbol.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357422" y="428604"/>
            <a:ext cx="42017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vestimentas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386" name="AutoShape 2" descr="data:image/jpg;base64,/9j/4AAQSkZJRgABAQAAAQABAAD/2wCEAAkGBhQSEBQUEBQWFRUUFxcVFhQUFRcVGBUVFhQXFBUWEhkXHCYgGBojGhQVHzAgIycpLCwsFh4xNTAqNSYsLCkBCQoKDgwOGA8PGiolHyQwLCw1KjU1KikpNC8vLyk1NCkwLC0qKS8sLCwsLSwsLCksLCwpLCwsLC0sLCosLCwsLP/AABEIAJ0AdgMBIgACEQEDEQH/xAAcAAEAAQUBAQAAAAAAAAAAAAAAAwIEBQYHAQj/xABAEAABAwIDBAcEBwYHAQAAAAABAAIDBBEFEiEGBzFhEyJBUXGBkUKCscEUMlJyoaKjIzNTYmOSZHOys9Hi8BX/xAAbAQEAAwEBAQEAAAAAAAAAAAAAAQIDBAYFB//EAC0RAAIBAgQCCQUBAAAAAAAAAAABAgMRBBIxQSFRBSJhcYGRobHhEyPB0fAV/9oADAMBAAIRAxEAPwDuKIiAIigml7AgK5JwPHuVnWYpkYX20ba9tTYkC9h4qrKEMY7eHAjkpsQUsxO/Cx9VU6rdyCjp6VsbcrBopLKQUxV7h9YX8NCp469h7beOit3KKVosbpYGWBRadUY0+kmjc43p3no3t/hvtmD28rXuOWmq3Brri44FVLuLST5nqIiFQiIgCIiAokfYXVrde1ElzbsHxVAVlwIKBWN6Toswz5c+Xty3y39SplbMoGCQyW659q54WtYcrK5QmVtgqVVdRvKkg8c5W9Q/gO8j43PwUjirZzrvHgfggLfFMME0JjcbXF83a19w5rxzDhfyUOwmMFzDTS6SQ3AHJpAc0fdJBHex7Oayrx/7yWqbQxOp5mVcXYWtlHZ9ljnciCY3Huc0+wqS5nRReZOm99O/5OhIoKGsbLG2Rn1XgEX4+B7iOB8FOhg+AREQBRVEuUeOgUqinhzDwQFivWuXkgtxVEbr3ViC4C9uqGKtSgeFROKkdwUZQELirWF15bfyn5K6cVZ00bjLmaLtAIdyvqNPJQDIO4KzrKdr2FrxdrgWuHe1wLSPQq6D1a1lS1g6x17ANSfJSNNDD7F4mYJX0k7iSHDI93tZgXMPvtB99j+8LeVqkGzwqZWSzMytaC0C5u9uYPAdbsDmhw7jwW1qlrG1SSm8y13CIiGQREQEcsDXfWF1b1LA3KALADQBXitK3s81KBE1VKNqqzKSA5RlVEqkogQSO4qvAXXz+XzUUp0Kr2d9vy+aMIucQoXWJhsHHv4eI5qPDsBaw5pOu863Otj81lUVSQiIgCIiAIiIArWu7PNatt9vCOHPiaIekMjXOuX5QMpAtwN+K0at33zutlp4m273Pd8LKudJndS6Pr1YqcVwfajrK9XE5d8VaeAhb4Rk/wCpxVzh+8LFpw408TZQ2wdkgDrE3IvY8j6KfqI0l0VXiryaXidiVDyuXYfvCxJlVBFWwNYyR7GuJicxwY5wZmBDrCxPd2LqEispXOGrRlSdnbwLaoOil2d4v1uer5cVBVnqq42e4vHda556qWZIzSIiqSEREAREQBERAcC3v4t02JOYD1YGtjH3j13nxu4D3VpAWR2hq+lq6iQm+eWQ+Wc2/CyxwXM3dnv8NTVOlCPJI8I09VuO6rGRDXhjzZlQOj14Z+Md/MlvvLT2ryNxB0NiOBHYRqCETs7kYikq1N03udW3k0x6WCQdVrnPg90ZRfxBc4+S2rZDHDVUrXv/AHjHGKT77ba+YLT5rUMfxX6dhUM/tteBIPsyH9i71Lw/zCn3W1uaSva3VpkZMLf1GuzfiAPJbp9Y8dOm/otPWL/PybxLwKu9nhbN4Dz1Oq1LG9qjFMYWRCVwALmieKOTrajLG83doRqO9eUG3ckRLjh9Wbi3VDDwPIqzkjCOHqNJpex0hFDRVPSRsflc3O0OyuFnNuL2cO8KZDF8AiIgCIiAKGrmyRvd9lrnegJ+SmWJ2tnyUFU7ugl9ejIHxQtBZpJHzE51zfv19dV41HFRsdrZcp+hNpOxIFS7iq1RKpEtDY9kq89DWU3ZJF0zeT4SH6eIA/tC2TchK019U0fVfEXAchKLfg5arsRGXVElv4EoPmAPmsxuSly4oB9qGQemV3yV1seexcV963JP+8iva3aeM19THK1+Vsrmi7IZ2Wb1f3crQW8PZeFjRiFIRYdAD/NS1Ed/DoZ3WPksLtM8/Tqq/Hp5f9wqvZWg+kV1NENc8zL/AHQ4Od+VpUX4llBRhfkj6ewyHJBE21srGC1iLWaBwOo81coEW55tu7uEREICIiALW94suXC6s/07f3ODfmtkWp703Wwmp5hg/UaolozfDK9aC7V7nzq4qEus4eKlVvLquc9tVdlcvFRIkTrgLL4DgBqX9Z2SNv1n2vyAaO06+nOwJGlSpGMM70Mvuypc8lUe0Q2HvPb/AMKPdFJbF6fmJR+k4/JWez2Ouw6eVkjMwe3I62hFtWvZfiNb8wVXuvky4vSc3OHrE8FWWx8WtB/els0reRj9tYsuJVY/ryfi4n5raNyGGdJiRkPCCJzvef8Asx+BcsBvFbbFav8AzSfUArpW4XDctNUTHjJIGDwjaCfxkPopS6xz155cPfml6nUkRFsfACIiAIiIAsbtFgTKynfBKXBr7XLCARlIcLXHeFkkQtGTi1Jao5ZUbh4j+7qnj7zGu+BCtDuB/wAX+j/3XXkVciO3/RxNrZvRfo4dtHuYmp42Gkc6pJcc4DWsLRYZS0Zte2/ksHDsPigGVkE7QewOyi/PrAL6NSyjIjeHStaMMrSfefP1JucxGU3kayO/EySgn8mYrfNhN1DqGcTyTh7rWyMjGXkcztfSy6KvHcDbiigkc9bH1aqyuyR8v7eVPSYnVuHDpnj+05fkuu7jqxrsOcwHrRzPzDk8Nc0/H0K4ni9BNHNKJ2Pa9r3Z8zT9Zzibk8New9qzu7fbH/59WHPv0MtmTDuHsvHNpJ8iVmnZn0sRSz0csdj6TRUQzB7Q5hDmuAIcDcEEXBBHEKtbnnwiIgCIiAIiIAiIgCIiAIiIDB7VbIw18Lo5RZxFmyN0c08R94X1sdF83Y1gslJUSQTCz4za/Y4cWubyIsV9WrFY3svS1YH0qFkltASLOA7g4WI9VSUbnbhsU6XCXFHGt3e891EBBU5n09+qRq6G/HKPaZ25ezs7l3Kgr45o2ywuD2PF2ubwIWky7lMPcbjpm8my6fmBK3DBcHipYGQQNyxsBsCSTqS4kk8SSSfNTG61IxM6U+tC9y+REVjjCIiA/9k="/>
          <p:cNvSpPr>
            <a:spLocks noChangeAspect="1" noChangeArrowheads="1"/>
          </p:cNvSpPr>
          <p:nvPr/>
        </p:nvSpPr>
        <p:spPr bwMode="auto">
          <a:xfrm>
            <a:off x="134938" y="-728663"/>
            <a:ext cx="1123950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6388" name="AutoShape 4" descr="data:image/jpg;base64,/9j/4AAQSkZJRgABAQAAAQABAAD/2wCEAAkGBhQSEBQUEBQWFRUUFxcVFhQUFRcVGBUVFhQXFBUWEhkXHCYgGBojGhQVHzAgIycpLCwsFh4xNTAqNSYsLCkBCQoKDgwOGA8PGiolHyQwLCw1KjU1KikpNC8vLyk1NCkwLC0qKS8sLCwsLSwsLCksLCwpLCwsLC0sLCosLCwsLP/AABEIAJ0AdgMBIgACEQEDEQH/xAAcAAEAAQUBAQAAAAAAAAAAAAAAAwIEBQYHAQj/xABAEAABAwIDBAcEBwYHAQAAAAABAAIDBBEFEiEGBzFhEyJBUXGBkUKCscEUMlJyoaKjIzNTYmOSZHOys9Hi8BX/xAAbAQEAAwEBAQEAAAAAAAAAAAAAAQIDBAYFB//EAC0RAAIBAgQCCQUBAAAAAAAAAAABAgMRBBIxQSFRBSJhcYGRobHhEyPB0fAV/9oADAMBAAIRAxEAPwDuKIiAIigml7AgK5JwPHuVnWYpkYX20ba9tTYkC9h4qrKEMY7eHAjkpsQUsxO/Cx9VU6rdyCjp6VsbcrBopLKQUxV7h9YX8NCp469h7beOit3KKVosbpYGWBRadUY0+kmjc43p3no3t/hvtmD28rXuOWmq3Brri44FVLuLST5nqIiFQiIgCIiAokfYXVrde1ElzbsHxVAVlwIKBWN6Toswz5c+Xty3y39SplbMoGCQyW659q54WtYcrK5QmVtgqVVdRvKkg8c5W9Q/gO8j43PwUjirZzrvHgfggLfFMME0JjcbXF83a19w5rxzDhfyUOwmMFzDTS6SQ3AHJpAc0fdJBHex7Oayrx/7yWqbQxOp5mVcXYWtlHZ9ljnciCY3Huc0+wqS5nRReZOm99O/5OhIoKGsbLG2Rn1XgEX4+B7iOB8FOhg+AREQBRVEuUeOgUqinhzDwQFivWuXkgtxVEbr3ViC4C9uqGKtSgeFROKkdwUZQELirWF15bfyn5K6cVZ00bjLmaLtAIdyvqNPJQDIO4KzrKdr2FrxdrgWuHe1wLSPQq6D1a1lS1g6x17ANSfJSNNDD7F4mYJX0k7iSHDI93tZgXMPvtB99j+8LeVqkGzwqZWSzMytaC0C5u9uYPAdbsDmhw7jwW1qlrG1SSm8y13CIiGQREQEcsDXfWF1b1LA3KALADQBXitK3s81KBE1VKNqqzKSA5RlVEqkogQSO4qvAXXz+XzUUp0Kr2d9vy+aMIucQoXWJhsHHv4eI5qPDsBaw5pOu863Otj81lUVSQiIgCIiAIiIArWu7PNatt9vCOHPiaIekMjXOuX5QMpAtwN+K0at33zutlp4m273Pd8LKudJndS6Pr1YqcVwfajrK9XE5d8VaeAhb4Rk/wCpxVzh+8LFpw408TZQ2wdkgDrE3IvY8j6KfqI0l0VXiryaXidiVDyuXYfvCxJlVBFWwNYyR7GuJicxwY5wZmBDrCxPd2LqEispXOGrRlSdnbwLaoOil2d4v1uer5cVBVnqq42e4vHda556qWZIzSIiqSEREAREQBERAcC3v4t02JOYD1YGtjH3j13nxu4D3VpAWR2hq+lq6iQm+eWQ+Wc2/CyxwXM3dnv8NTVOlCPJI8I09VuO6rGRDXhjzZlQOj14Z+Md/MlvvLT2ryNxB0NiOBHYRqCETs7kYikq1N03udW3k0x6WCQdVrnPg90ZRfxBc4+S2rZDHDVUrXv/AHjHGKT77ba+YLT5rUMfxX6dhUM/tteBIPsyH9i71Lw/zCn3W1uaSva3VpkZMLf1GuzfiAPJbp9Y8dOm/otPWL/PybxLwKu9nhbN4Dz1Oq1LG9qjFMYWRCVwALmieKOTrajLG83doRqO9eUG3ckRLjh9Wbi3VDDwPIqzkjCOHqNJpex0hFDRVPSRsflc3O0OyuFnNuL2cO8KZDF8AiIgCIiAKGrmyRvd9lrnegJ+SmWJ2tnyUFU7ugl9ejIHxQtBZpJHzE51zfv19dV41HFRsdrZcp+hNpOxIFS7iq1RKpEtDY9kq89DWU3ZJF0zeT4SH6eIA/tC2TchK019U0fVfEXAchKLfg5arsRGXVElv4EoPmAPmsxuSly4oB9qGQemV3yV1seexcV963JP+8iva3aeM19THK1+Vsrmi7IZ2Wb1f3crQW8PZeFjRiFIRYdAD/NS1Ed/DoZ3WPksLtM8/Tqq/Hp5f9wqvZWg+kV1NENc8zL/AHQ4Od+VpUX4llBRhfkj6ewyHJBE21srGC1iLWaBwOo81coEW55tu7uEREICIiALW94suXC6s/07f3ODfmtkWp703Wwmp5hg/UaolozfDK9aC7V7nzq4qEus4eKlVvLquc9tVdlcvFRIkTrgLL4DgBqX9Z2SNv1n2vyAaO06+nOwJGlSpGMM70Mvuypc8lUe0Q2HvPb/AMKPdFJbF6fmJR+k4/JWez2Ouw6eVkjMwe3I62hFtWvZfiNb8wVXuvky4vSc3OHrE8FWWx8WtB/els0reRj9tYsuJVY/ryfi4n5raNyGGdJiRkPCCJzvef8Asx+BcsBvFbbFav8AzSfUArpW4XDctNUTHjJIGDwjaCfxkPopS6xz155cPfml6nUkRFsfACIiAIiIAsbtFgTKynfBKXBr7XLCARlIcLXHeFkkQtGTi1Jao5ZUbh4j+7qnj7zGu+BCtDuB/wAX+j/3XXkVciO3/RxNrZvRfo4dtHuYmp42Gkc6pJcc4DWsLRYZS0Zte2/ksHDsPigGVkE7QewOyi/PrAL6NSyjIjeHStaMMrSfefP1JucxGU3kayO/EySgn8mYrfNhN1DqGcTyTh7rWyMjGXkcztfSy6KvHcDbiigkc9bH1aqyuyR8v7eVPSYnVuHDpnj+05fkuu7jqxrsOcwHrRzPzDk8Nc0/H0K4ni9BNHNKJ2Pa9r3Z8zT9Zzibk8New9qzu7fbH/59WHPv0MtmTDuHsvHNpJ8iVmnZn0sRSz0csdj6TRUQzB7Q5hDmuAIcDcEEXBBHEKtbnnwiIgCIiAIiIAiIgCIiAIiIDB7VbIw18Lo5RZxFmyN0c08R94X1sdF83Y1gslJUSQTCz4za/Y4cWubyIsV9WrFY3svS1YH0qFkltASLOA7g4WI9VSUbnbhsU6XCXFHGt3e891EBBU5n09+qRq6G/HKPaZ25ezs7l3Kgr45o2ywuD2PF2ubwIWky7lMPcbjpm8my6fmBK3DBcHipYGQQNyxsBsCSTqS4kk8SSSfNTG61IxM6U+tC9y+REVjjCIiA/9k="/>
          <p:cNvSpPr>
            <a:spLocks noChangeAspect="1" noChangeArrowheads="1"/>
          </p:cNvSpPr>
          <p:nvPr/>
        </p:nvSpPr>
        <p:spPr bwMode="auto">
          <a:xfrm>
            <a:off x="134938" y="-728663"/>
            <a:ext cx="1123950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6390" name="AutoShape 6" descr="data:image/jpg;base64,/9j/4AAQSkZJRgABAQAAAQABAAD/2wCEAAkGBhQSERUUEhQUFRUWGBoUGBYUGBQVGBgaFxYWFhUVEhcYHCYfGhkjHBQXHy8gJCcpLCwsFx4xNzAtNicrLCkBCQoKDgwOGg8PFy0cHyQtNCosLSksLDQsKSksNSwwNSwvLCwpKiwvNSwsLCwpNS8sKiwpKSwsLCwtLDUwNSw1Lf/AABEIAJ0AdgMBIgACEQEDEQH/xAAcAAEAAQUBAQAAAAAAAAAAAAAABQIEBgcIAwH/xABEEAACAQIEAwQECAwGAwAAAAABAgMAEQQFEiEGMUEHE1FxImGBkTJCUpKhorHBFCMkU2JjcoKys8LRFRY0VHPSJYOT/8QAGwEAAQUBAQAAAAAAAAAAAAAAAAECAwQGBQf/xAAvEQACAQIEAwYFBQAAAAAAAAAAAQIDEQQSITEFE1EiQWGRsfAycYGh8RUjYsHR/9oADAMBAAIRAxEAPwDeNKUoAUpUdnmfQ4SIyztpW9hbcsTyVB1NA6MXJ5Yq7JGrXMMzjgQvK6ooBJJPQeA61DycRacOZsSRhFb4AYhpQDy1AgjWRvoANup8NcYnE4HFzDvswxZTUCRMgCm3S67L56dqa5WL2GwTqNuV7Leyb8raE7lnbhDLO8Rw02kNZDHaRmHi0YsRy6E1JZv2tQQAasPiwzC6iSLugbetzy8gaizkGRYf8YsqRsdw0WIl12PhoYmsUx8WVySFnxuMffa8Zcheihn3IFMba7y5RwtGo7unJL5PU2JkHHskkfeYiFVRjdGibWAptpDsfR1cwdwQRuo2rJcFnsMo9CRb+B2P01q/grC5U+IEcL4vvTcqZGMQawuVHdEb2BNjz3qy7QszbCZjaP0ozHGzRN8G51A6SPSUkKDqBBBN6XNZXGVMHCdblwTi7X1VvVv+jdgNfa1Zw/xbIgR4maWF7kI+7XUXkiJHKdB6WwtIhuBqBvsrLcwSeJZYzdWFwftB9Y5U9O5za1GVJ2Zc0pSlIBSlKAFKUoApkkCgkkAAXJOwAHMmtWJxjDjcz71x+TYOGSVNW+plI/G6eV9xp9lW3avx5qLYPDt6I2mcfGP5oHwHX17eNa2weKK6wPjroPkSp/pFRSnrY0fD+HN03OejlovBPv8AqiWzzPJsdOXfUxJISMXIReelB5Dc9edRN6kcmzs4ZmZUVmYabtfYdQLeNRmqomaWmsnYUbRWx8NUkV9JqljTRZMuMqx7QzxyqbGN1cexgfsuKne03GCTM8RbkgRB7I1+9qxdjVc2NMzvI3wmbfzAA+6nJ6WKM6d68Z+DXoSnDudCBykuowSW16dmRlP4ueI9JEO48Rcda2twpnv4PKY5WXRJaQsu0Z1WC4qLwifYOPiPbkDtpOQbVkPDWfhVEE7aY7lopbau4dtmJHxoXGzpyIN+dOjKxUx2EVRNpHR1KwjgziYqwwuI2YWWMltQ5XEer4wKjVG/xl2PpKb5vU6MlODg7MUpSlGCsM7UOKJcHhV7kWaUmPvPzfo3JH6RHLyJrM6sM8ySPFwPDMLqw9qnoynoQaR7aE2HnCFSMpq6vqcwFr1TF8IVlOJ7OMWmLbD6dhv3xuIyhNg9/H9HncGsr/yfHhcJiFiBkk7l9cpAvYLqIHRV25c/Oq6g2a+rxClBxSd27bGsTXylDTDrFLGqGNVNVBoIJFNfMItgb/KJ+mvtZ5wrl8U2BAmTvFu4FtnUg8426cxsdjtT4q5QxGIWHtOSutjCGqhTyrPOIOyeeIa4CZVtfQQA9rclI2Y+rY+ANYJJGVJDAgg7gixB6gg8qRprcmpYmnXWaDuTuV8SoiBMQxAQHu33JsDr7ltPpW1AMjDdG35Eitz9mvFL4/CGR1YBZDGrtpDSBQDqYLtq3sbbEjpyrQ3CvB0+aT6YgViU2eUj0UH3ueij7N66XyXJ48LBHBCLJGoUePiSfEkkk+s1NC5muI1KcpNR9/kvqUpUhyRSlKAPOfDq6lWFwai87wSx4HEKgAHcS/y23J6mpio7iL/SYj/hk/ltSMkp/Gvmcyivl6+j7qpaqp6Iylq86rvVFIQyKXNZ92bzaoJE+TJf2Oq/ehrAZKyPs3x2jFMh5SJb2qdQ+i9SQ3OTxKOai/DU6PCArY8rcqx3NeAsNiJkklQHT4CzHwVm6qPf66yNOQ8qqqwZWMpR1i7FvgcvjhQJEiog5KgAA8dh19dXFKUDRSlKAFKUoAVHcRf6TEf8Mn8tqie0Hip8vwyyxojsZAlnvYAhjfbfpWrsy7ZcZKjR6MOqupU2VybMCDzfwNMlJLQ6OFwNaslUitL9TC+lUsa8/wAIPgPd/errK8unxLlIE1uAWsNA2Frn0reNQWNlUqKKbeiLc1RUnmfDGNgUGWAqCdIv3e5te2xvyqOljKkgixHQ0WaK0a8Kr7LuecnKrnhjEaMZA36xR846T/FVtJVsGIYFTYg3BHQ9CKVEOIjmi0deJyFVVbZcG7mPvCC+hdRW9i2kaiL9L1c1ZMWKUpQApSlAClKUAah7dM1u2Hw4PINMw8zoT7H99aprMe1nF68zlHRFRB7EDH6WNYeOdV5PU3PD6ahh4Lwv56nzrUlwvm/4LiopjfSrWe3VD6Lj5pJ9lR3WqOtNLNSCnFxez0N2dpkPeYUshFo2jcEciZTp1eWlh86tTZ0wMl/0QfMG7KT+6VFZ3kGbHF5PNATeSBdHrKgF4m9mjT7BWAZ0wMikdYhf1FXZR9UCpZ6q5nMFGVGo4PudvfqWDmvFFu6jxIH0iprLchEsRdpFj3KjWJApt+sVGUG/RiKksn4eEUgkP4NPbdVOKhABHJjvv5Go0jqVZ3TsdHRrYAeAtVVRnDmZviMOksiKjHUCqOsq+ixXZ12PL2VJ1ZMdKLi2mKUpQNFKUoAUpSgDmjjufXmOKP65h806fuqCFXudTa8RM3ypZG97sajtW9VT0Gn2IRXgj0POqXqs1S/KgllsT/AmZ91jFU/BnVoGH7Ysh9jW99VcMZfHLmsMMih0Zu7ZWvYlYyOlvjKKiuHLnF4e3SVD7mBqUyN+7zuI8vytR86TT/VT1scPEx/dm1u4mQcVZqMLjZYY49CR6VHcO8JHoKeS3jO5PNfbVj/mWJvhd6PW8GCm950KT76t+Pz/AOSxV/zn9K2qDiiLsqLzYhR5sQB9JqNydyWlTjy4t9EdGcFIBgYLCwZNY9BI9mJYHQmy7HkKm68cFhhHGiDkiqg/dAH3V7VbRk6ks03LqxSlKBgpSlACqZGsCfAX91VVa5q1oJT4RufqmgVK7scrSPc38d/fVvKd69Sa8Zaqm9q/CXFfHqmFrjyr3gwzSMERSzMbADck0E2ZOGYlOBMPrzCAeBZvmox+6kraM2BO2nFKfK0qmq8jm/w/MFOIGyEqxX0tnUgOvyhZgduYqyzbGq2PeVSGUz6wRyI1ggin9xxppyquS2cdzIu0yO2Z4j1lT741qns4y7vsyw4tsjGU/wDrGofW01ddq6WzOX1rGfqCp3sPy+82ImPxUWMebksfoQUxK8xk6mTCZv4r7qxt+lKVaMuKUpQApSlACrbMsMZIZEUgF0ZQTyuykC/q3q5pQKnZ3NAYnsczBdlSJ/2JFH8emo5+yzMv9q3z4v8AtXSFKj5aOt+r1mrNJ+f+nNGYdnuNwsLTTxBIxYE60Y7mw2UnxqNyzN2w7FkCliLXa+299rEeFdTyRBgQwBB5ggEHzBqy/wAAw3+3g/8AnH/ak5fQmp8X7DhUhf5HMeMxcuKYehqI2/Fpv7bXJ9tT3C/ZzjJpozJhZBFcFi7dzt4gsLm3OwBvXRMWHVdlVV/ZAH2V6Uqh1IanE245YQt9fwc+dp2I15nP+joT5sa3+mss7DcYv5TF8Y6JB6wAyn3be+sH4vyydMbiO9R7mR5L2NihYkOD8m1t6teG8+fB4hJ4+amzL0ZT8JD5j3EA1CnaVzpzo8zDcuL7l9jpmlWeUZtHiYUmhbUji48R4qw6EHYiryrRlmmnZilKUCClKUAKUpQApSlAClKUAKUpQBYZzkkWKjMcy6lII22IuLHSRyrnzi3hh8DiWia5X4Ub/LS+x8xyI8a6SqzzTJocSuieJJF6BwDb1qeYPlTJwzF7CYx0HZ6x6GhuCuNpMvkNvTiY+nHe37yHo32+6t55BxDDjIu8gbUORB2ZT8lx0NY5iuyPAObhJE9SSNb616neG+FYMCjJArDUbsWJZiRsLnwHqpsIyjoyXGVsPWWaKal73JilKVKcwUpSgD//2Q=="/>
          <p:cNvSpPr>
            <a:spLocks noChangeAspect="1" noChangeArrowheads="1"/>
          </p:cNvSpPr>
          <p:nvPr/>
        </p:nvSpPr>
        <p:spPr bwMode="auto">
          <a:xfrm>
            <a:off x="134938" y="-728663"/>
            <a:ext cx="1123950" cy="1495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6392" name="Picture 8" descr="http://t0.gstatic.com/images?q=tbn:ANd9GcTl6lgmm0cWQ6w6RDS7BVfWE6XS-f_ftYQljlZYN8t1infKQ8M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2500330" cy="2714644"/>
          </a:xfrm>
          <a:prstGeom prst="rect">
            <a:avLst/>
          </a:prstGeom>
          <a:noFill/>
        </p:spPr>
      </p:pic>
      <p:sp>
        <p:nvSpPr>
          <p:cNvPr id="9" name="8 Botón de acción: Inicio">
            <a:hlinkClick r:id="" action="ppaction://hlinkshowjump?jump=firstslide" highlightClick="1"/>
          </p:cNvPr>
          <p:cNvSpPr/>
          <p:nvPr/>
        </p:nvSpPr>
        <p:spPr>
          <a:xfrm>
            <a:off x="7929586" y="5857892"/>
            <a:ext cx="428628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CuadroTexto"/>
          <p:cNvSpPr txBox="1"/>
          <p:nvPr/>
        </p:nvSpPr>
        <p:spPr>
          <a:xfrm>
            <a:off x="3214678" y="2214554"/>
            <a:ext cx="5929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La vestimenta es el uniforme que hay que portar en el momento del encuentro de fútbol.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786050" y="500042"/>
            <a:ext cx="35269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jugadores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5362" name="Picture 2" descr="http://t0.gstatic.com/images?q=tbn:ANd9GcQpk8t_ic-MFlaJoCd6UcsV_cxJXIMXTGjulj8Rp0kwfrB3p4VB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2214578" cy="3226616"/>
          </a:xfrm>
          <a:prstGeom prst="rect">
            <a:avLst/>
          </a:prstGeom>
          <a:noFill/>
        </p:spPr>
      </p:pic>
      <p:sp>
        <p:nvSpPr>
          <p:cNvPr id="6" name="5 Botón de acción: Inicio">
            <a:hlinkClick r:id="" action="ppaction://hlinkshowjump?jump=firstslide" highlightClick="1"/>
          </p:cNvPr>
          <p:cNvSpPr/>
          <p:nvPr/>
        </p:nvSpPr>
        <p:spPr>
          <a:xfrm>
            <a:off x="8072462" y="6000768"/>
            <a:ext cx="42862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2928927" y="2000240"/>
            <a:ext cx="6215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El es </a:t>
            </a:r>
            <a:r>
              <a:rPr lang="es-CO" dirty="0" err="1" smtClean="0"/>
              <a:t>ronaldiño</a:t>
            </a:r>
            <a:r>
              <a:rPr lang="es-CO" dirty="0" smtClean="0"/>
              <a:t> una de las grandes leyendas del fútbol. </a:t>
            </a:r>
            <a:r>
              <a:rPr lang="es-CO" dirty="0" err="1" smtClean="0"/>
              <a:t>Comenzo</a:t>
            </a:r>
            <a:r>
              <a:rPr lang="es-CO" dirty="0" smtClean="0"/>
              <a:t> a jugar el fútbol a la edad de los 10 años y todavía lo practica.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3108" y="571480"/>
            <a:ext cx="4557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implementos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338" name="Picture 2" descr="http://t1.gstatic.com/images?q=tbn:ANd9GcSGsIUpRTK-oaH0hOKqomrM4s1WyqHU6M831isQB7y67X_bv7jfVeVFY3OIl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1357298"/>
            <a:ext cx="1357322" cy="1000132"/>
          </a:xfrm>
          <a:prstGeom prst="rect">
            <a:avLst/>
          </a:prstGeom>
          <a:noFill/>
        </p:spPr>
      </p:pic>
      <p:sp>
        <p:nvSpPr>
          <p:cNvPr id="14340" name="AutoShape 4" descr="data:image/jpg;base64,/9j/4AAQSkZJRgABAQAAAQABAAD/2wCEAAkGBhQQERQUEhQVFRUUFhUUFBEVFRgUGBIWFBQWFBMWEhcYHCYgFxsjGhQUIy8gIycsLDEsFR4xNTAqNSYrLCkBCQoKDgwOGg8PGCkkHCQpKSwpKS4sLiwsNS8pLCktMCo0KSwpLDUsLCkuKSkuLCkpKS4tKSk1KS0sNTUwKSopLP/AABEIAMIBAwMBIgACEQEDEQH/xAAcAAEAAQUBAQAAAAAAAAAAAAAABwIEBQYIAwH/xABEEAABAwIEAgcEBggGAQUAAAABAAIDBBEFEiExQVEGBxMiYXGBMkKRoQgUUnKx8CMzYoKSorLBFVODwtHx4UNEVKOz/8QAGgEBAQEBAQEBAAAAAAAAAAAAAAECBAMGBf/EAC8RAQACAQIEBAQFBQAAAAAAAAABAhEDIQQSMUETUXHwgZHB0QUiMmGhFBUkguH/2gAMAwEAAhEDEQA/AJxREQEREBERAREQEREBERAREQEREBERAREQEREBERAREQEREBERAREQEREBERAREQEREBERAREQEREBERAREQEREBERAREQEREBERAREQEREBERAREQEREBERARYfpfiktLRTzwNa6SJhkDXglpDbF97EH2cx9FAGLdcmJT3AlEQ5QsDD/Ebu+BVwmXSc9S2MZnua1o3c4hoHqVruI9ZWHQXD6uIkcIyZT/APWCuXq7F5ZzmmlfIeb3uef5iVadt5q8qZdC1/X7RM/VRzynnlbGPi51/ksBV/SKd/6dG0ffmJ/pYFC75jsAvga4/myuEylmT6QlYfZgpx5iR3+8K86NddVbU1tNDI2BrJZWRvyxuBs420JebbqGww8wr3B6swTwzXJ7KWOSw0J7N4fYE+SYMux0UMSfSOb7tEfWcD8IyrOf6SD/AHaNg85nH8GBZxLWU04nikVNGZZ3tjY3dzjYeAHM+A1Ue4n13RAkU0D5eT3uETT5DVxHoFF/Sjp1U43JE3s7ZQckEWZ13G5c625OUegHmsZhsmlvUfkpsmW/1/W5iEnsdhCP2WGQ/F1wfgtbxfplXuZmfWTausGtd2bdiXaRkXt3fircD87f+FYYuCSxjdTYG3N0hBG37PZrQuKLpRWRhr21M4cSSD2rz3QbC7SbG5B3B0spn6sesQ4i10M9m1MQzEgWEzL2ztHAgkAjxFvCFTRZjYahtmjY6DQO562O3P1Wb6PSOpZ4pme1E7Plva7LHtW97YFmYb225XUkh0WiogmD2tc03a4BzSOIIuCPRVrLQiIgIiICIiAiIgIiICIiAiIgIiILbEqMTQyRHQSMfGTvYPaWk29VyHi2Dvpp5YZPbie6N1tiWm1x4Hf1XYq57688IEOIiUDSoja8/fZ+jd8gw+q1CSjXshyQheipIWmHn2lh8fxXnnuvXs9fmqrIPFzidgjnOA2XtZfLILbK4oYz4K5svOQIJH6p54YoKiVzw2TO2Mhrc0zmOA7NlNbXM94c3S+w2sCvPprhTKaraYgGdswSSU1wTA5w7zXWu2x3GvA8LLS+jmJTUkzZ4LZwHBpLQ8DO0tNxw3OvMLLwOc5znvcXPecz3uNy4k7m4XBXhrV4mdXm2mOn0+Hn8PPPpzZrhlII7kDmbX1G/HirfD4+2qHP4NzPG+nux/Alv8K9vZjc7bTKNCNXd3y2JPosr0Vw79GXke07c6ANZcam+guXa+Hw7mFcOH6cLC+5aRoLuBzWIFhf82Wn9JekJlPYU5JYTZzxcdsQdALnRn42udLBZTpZ0k7QGGEns9nv1vLbh9wfPcrBQ0PY0ktS4ayO+rU45ki9RIPus7vnL+ysWtyx/Ee/eyujuqnFDUYRSPJuWx9kf9Fzoxf0aD6rbVGn0fqnNhRb/l1ErfiGP/3KS1Z6tCLyqKlkbS57msaN3OIaB5k6LFR9NaFxsKynJ5dsz/lQZpFa02JxSfq5Y3/de134FXSAiIgIiICIiAiIgIiICIiAop+kDh2alp5hvHKWHylZf8Yx8VKy1DrYw/tsJqRa5Y1so/03hx/lDlYSXMll60dI6Z7WMF3ONgPmfkCfReRWX6K40KKrinc0vazNdosDZzHMu2+lxmU1JtFZmsZnG0MwwzWEnQE6EmwvYW3Ph4otx6SdPmyRvio4GU8UlxK4MYHyg7g5RZoPqfELTjus6V73jN68v7ZysxEPi+r7ZXlVhEsc5gLCZRlvG0FzruaHWAGptmXpNojaUWBVJC2Cp6KOpwHVkjYLi4gFpJ3jwjBsweL3D1WGqXMJ7jS1o2zOzOPi42A9AB67rNNSt/07x59vn9iYw+4a7dvI3Gx3338lsOHwZiPw2v6OWuUA/TNHB3d/uPwW+4ZR28OJ1IsBxIdcWHFbkhY447K2Ng4988L+6wn4u+HkvTGcZHZingP6NoDXP2MpAF/3Li9uPFYrFa0SzOc03bo1pGgIGlx4E3PqvPggoocLfUzMhjHekcGjkObj4AAk+AV51mTMbOykh/VUcYhb4yHvzOP7RcQD4tK3XoHhzaOlmxCUahjuyB+yNyPvvs0eA8VGBgfVTWJu+V5LnHm4lz3HwGp9Fwaep43ETMfppt/tPX5Rt8ZbmMV9Uy/RzzCjqARYGZr2+ILMhPxjI9FK9VUtiY57yGsY0uc47Na0XcT5AKOOqKRrHzwt0a2OHKNL2aXjW2/tb8ydTrb2668bEdNBS58n1ydkcjvswtc0yn4lg8iV2TPdEV9N+m82KzveM4pozaOMA2YCbNdJwD3ePOwWOoI7t+Pj+KkuqoIZ6Kopad2ZkUb3MdDHkgzxnMwPl2ml0FyDbcnXeN8KF2+vLwC5uE4qOIi22MT/AB2W1cPd1G3kB46D8F6/45UUjAYqiZhJ7rRI8Cw9olpO19B68l7ADUuNmtF3HkByA46gDxIHFYgRmokc5wsxtrgH2W7MY0nibb+Dnc12MNxwPrdr4g10rmzNJ9h7bOLRoXZmAEa7XB2PheaOjfSCOvp2TxXs7QtO7HD2mu8R/wAFc4OonSG5200FzlFrAADQDbTgPBSh1LSmM1EHAhkoGgs72H2AP3P+rKS1CU0RFlRERAREQEREBERAVtiVGJoZIjtIx7D5PaW/3VyiDjeSIscWndpLSPEGx+YXxbF1i4Z9XxOrZaw7Uvb92W0g/qt6LXFth8cNEYqlTGgrZKWua4btIcL7Xabi/wAFvOLdbc0rSIImQPcLOmBzv8QwloyjzutDReOrw+lqzE3rnHT391i0x0faiVz3FziXOcblziSSeZJ1JVAX16AL2RQ42II3BBHmNQs/iHSI1GWGHuscWhx2L3EgWtwaCduNrrBELzhfkffkcw9DfT4IjKRggkHcGx8xus/0ZwU1lQyIaA6vcPdY32j58B4kLN9M+gM31l01LGZYpz2lmamNz+84EfZJNwfG3DXdOgXRM0UJMlu2ltnsb5Gj2WX9SSefkvyOJ/E9OvD+JSY5pjaO8T/x7V055sSwnWtiAip4aWPuh1nFo4Rxd1jfLN/QtN6NYfkjfO7dwLGbaNv33a8Ce7e42dqNxc9KKo19e/IdC7sozwDGaZj4aOd6rIY3Ux07GszZWtaGsbu4gcWtFt97mwudzsOngNDwdCtZ6zvPrPvCXnNss91VV9sSewn24ZBY82ujdppyvyOmvBYv6Qoc+spmjUNgJsOb5HAn+QLCdXOPO/xilyMsxz3MdpmdZ8bmjMbd0XI0Fgs712OzYk0fZp4xxO75T5cQu3ux1hq1d0hqaxrWzSWjaGgQRgRs0Fhdo3OnHxtbZelLDYWA+V/x/PzVvRUpJ5fAfIa+H5uslVvFOwW/WO9jmwcXa66cDYd7XdpCzSlaRy1jEEznqssRcXubBGLnMAQPefqANNLNufUuO1lnaTBAxjWjhrmsBneQCXXdrbTTTYDfVVdG8FEMRqJiGXGjnHKGN0/mIO172VljXTtsd20jQT/nvbYCxuDGze+2rj6araL6ubFAzPK9rG+6XEuLuPcbpm1+ze178VlepzpE2pxGVkTMsbKd5zOsHO/SxAd1ujRcnTU67qJm081fM4ueTlaXyzyElsUbd3PPAcA0bkgAXNlLP0ecOYZKydgIYBHBGXe07Vz3l3AE/ozYbba2us5jOFhNSIijQiIgIiICIiAiIgIiIIC6/MNyV0Uo2mhsfF0TiD/K5ijJTv8ASAw3NRwTAaxS5Cf2ZWn/AHMb8VBAW4Zl9VDTv5qpUjcoiqyAIvqClyI5EBZrGMKth1FUAe1JVQPPi2QSR39Hv+CwoUlwYX2/RSUgXNPUumHk1zWv/lkd8EG6dXeOCroITe74miGQcQ6MANJ825T6nkvbptjwpKV5BtJIDHEOOZw7zv3QSfO3NQV0d6Qz0by+nkLCRZwsC1wGwc1wIKv8Rxyarf2k7y91rDYBo5NaLADyXz39m/yeeZjkznHf09Po9/G/Lju98MqJWP8A0AOctLQQ3M5oNrlvI8L+K+VOEZbundmedS0Ovf78mvwF/MLZKXFKcR5YSGaatd3XOsLXLjo4nU2vxtY7HDYle5JBG1vHy/78iOH0LwWeF13YVMDx3RHNG/KBYd14OvEmwO9z58N36zKTtMUlP2WRAaE+5c24e98zyIMdVQ39fz+H/A0Wz9L+mg+suyszSFlOS55u0E00RIDb97U34a+SiryOJsEZkfo1umlt/daAOPhfjy21k4gXy9q4NJvfIblumzSOIHz47lWlVXyyuHauJtazdg0EAjK0aDS2yqYrCPbFcUlqHZpXl54X2b4NA0b6LxwXo7LXzCKEa7uefZjbexc8/gNydAr/AALo7LXS9nELAavkPsxt5u8eQ3PxI2jpli0WEU31Gj0lkF5pvfDXCxLiPfcNh7rdtwuLiOJmto0dLe8/KI85+3duK956NL6ZYnDC36hRm8Mbrzz8auZulyR7jdQ0bXuddCZy6lMF+rYTCSLOnLp3fvmzP5Gs+K536P8AR59bMGN0bdoc/wCzmNgBzceA/sF17QUbYYo4mCzY2NjaOTWNDW/IBdFNONOvLG/nPnPmkTnd7oiLSiIiAiIgIiICIiAiIg1LrWoe2wmqFrlrBIP9N7Xn5ArmJdgYpRCeCWI7SRvjPk9pafxXID2EEg7g2PmNCtQzL4qDv6KtUP3C0ipfV8CBQHIvpVKD6FPnU/QNqMEmhd7MslRGfJ7GtP4qBAuguoV98NeOVTIPjHEf7qSsOfZKV0Mj4pBZ8bnMeDwcwlrh8QVt/RTBWSROklbmBIYwXI2PfcCCNdgNee+y2frn6vntqRWQN7k7mtm5RymzWvdya4W1+0P2grHO2JjY2eywBo4XtuTfYnUn1uPebcpEMVW4NG09x5Gp0d3hoftDUfDhrbUDFywyxA5b24lpu394DT4hZSWfMfz6fn4X0CtJ5sut7bWN7fn87cQw82IfaYD4t7h+WnyXpXUbpa90XvGVkHkWhkJ+Fvkt66BdAn187Jpo8tPG4PMjm5TNlIIYzbOCRq48LjfbUuj9YJMXjlcdH1mcn785P4kLGpblpNo7RK43XvTfC/q9fM21mktfHyLC0ZbeViP3SvTox0Xlrn5Wd1jf1kpGjPAc3ch8bBTHieBwVOXt4myZfZLhq3nYixt4Kmsq4aGnLiGxxRjRjABcnZrBxcT/AOV81X8Zt4NdPTr+faM/X1dHhb5nowmM4hBgtGGxNGd1xGw6mR9tZJDxA0v6AWuocp8Pmr53alznEyTTEE5QTq51tzyaN9gsxX1E+LVZdoCeZ7kEQPE8hffiT4rYZqWOjhEbbNaDd0kmVhe+x75LsvDg06DTcm37HA8J/T1m19723mfo8r25p/ZkOgmFsFZTwRDuRuMrjuXGMFwe4i3eLg0H4DQG82KJOpkNmqamZrmuEcbYwWknKZHZiMxAvpENrj4BS2u6UERFAREQEREBERAREQEREBcmdLKLsa6qj+zPKB5do4j5WXWa5d61GFmL1gsdXtcPEOjYbqwktXKokC+3dyVMjDbdbZVhqqyr7dfC5QfCF8X0lfAg+hTz9H996Gccqg/OKP8A4UDKbfo81N4atl/Zkjfbwcxzf9ikrCWZ4GyNLXtDmuBDmuAIcDoQQdCFpGI9T1JISY5J4L+4x4eweAbI11h4A2+C3tFlpHEPUfTA9+oqX+GZjd99mLYMI6tqClIcyna5w2fLeU+Yz3A9AtnRBY43VdjTTyf5cUj/AOFhd/ZciUbiLEEgixBG4I1BHjddV9PCf8Mrbf8Axp//AM3LlanC1DMpcw3rdZ2Q7aF5lAsSwtyvPPU3bflYrV8ex+oxKT2SWt1ZCwFwYDoXHmdu8fLRYfBsJkqHZYxe2pcTla0bDM46C50HNZSgxeWgc5jmaOtnYdCdO65rhuOW7T6rj0eA0NG83pXf30am9pjEvGDDK2Nrgxxha6xcTK2LNYaXINzodhz8Vha7BbO/STZnccrXPPqZMt/mtqrsXErS6M3HvcHNv/mW8feta/G5FtZqn/8AWmvptw4fhv2sJu6i8HbBhzni/wCmme67tyGARjhtdrue6kVYToVh31fD6WPi2Fhd95wzvv8AvOKzaxLYiIgIiICIiAiIgIiICIiAor6x+qyoxGuE0DomMMTGvc9xBztLhs1pv3cnwUqIgh6h+j42w7arN+IjiA/mc43+AWbpOorD2WzmeTmHSBoP8DQfmpGRXKYce4/TmGqnia0gRyyMAO4DHloBPHQBWLWuU5dJepOasrp5xPFHHK/OBlc5wu0XuNBuDxVdN9HuIfrKuR33I2s/qLlrKYQblcvvY8yuhqfqIw9vtOqH+cjR/S0LJ0/VBhjP/bZvF8kp+Wa3yUyYcz9h5qXPo8ACas59nD8M0l/7KT6foBh8fs0dP6xNd83ArK0WEwwX7GKOO4sezY1lwNgcoF0ysQu0RFlRERBa4pRCeCWI7SRvjP77S3+65lwToVNJI5sgMTI3OY55GpdGSHtjHEggi+w48l1ItD6adBJJHvqKLKZH2MtO45WyuGgkjcLZJLacj4HU2JSYalEI6ePs4hlaL6XcC88S8+87TQ+gtrbBYxVNkFngOHA6Ai/vNe3a/HS3ha17fE8RkhcWTxywOHCRpHO2W2h4eFtNt8e6tadiLm/Gx4rSMZXUb4T2kTiWtPtjuuZ98A6cri44eCuuiVN/iFbBTubYveM7mDuuY3vyZm7NOVp1Gm2i+OlOYZDdxNgG6k8LANvfla3hzUx9VPV99SDqqdgZPK3K2PbsmXubj3XOs24G1htcgMphIgFl9RFhsREQEREBERAREQEREBERAREQEREBERAREQEREBERAREQEREHnPTtkGV7WuH2XAOHwKw83Qehebmkp/SJrfwAWcRBjsO6O01ObwwRRn7TI2tP8QF1kURAREQEREBERAREQEREBERAREQEREBERAREQEREBERAREQEREBERAREQEREBERAREQEREBERAREQEREBERAREQEREBERAREQEREBERAREQEREBERAREQEREBERAREQEREH/2Q=="/>
          <p:cNvSpPr>
            <a:spLocks noChangeAspect="1" noChangeArrowheads="1"/>
          </p:cNvSpPr>
          <p:nvPr/>
        </p:nvSpPr>
        <p:spPr bwMode="auto">
          <a:xfrm>
            <a:off x="134938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4342" name="Picture 6" descr="http://t3.gstatic.com/images?q=tbn:ANd9GcQJT_EPMNHBtvnsCKfdLLX5-b6rJSychLgSLStsgdasXbg4zUxh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643182"/>
            <a:ext cx="1285884" cy="1285884"/>
          </a:xfrm>
          <a:prstGeom prst="rect">
            <a:avLst/>
          </a:prstGeom>
          <a:noFill/>
        </p:spPr>
      </p:pic>
      <p:sp>
        <p:nvSpPr>
          <p:cNvPr id="14344" name="AutoShape 8" descr="data:image/jpg;base64,/9j/4AAQSkZJRgABAQAAAQABAAD/2wBDAAkGBwgHBgkIBwgKCgkLDRYPDQwMDRsUFRAWIB0iIiAdHx8kKDQsJCYxJx8fLT0tMTU3Ojo6Iys/RD84QzQ5Ojf/2wBDAQoKCg0MDRoPDxo3JR8lNzc3Nzc3Nzc3Nzc3Nzc3Nzc3Nzc3Nzc3Nzc3Nzc3Nzc3Nzc3Nzc3Nzc3Nzc3Nzc3Nzf/wAARCAChAHkDASIAAhEBAxEB/8QAGwABAAIDAQEAAAAAAAAAAAAAAAUGAwQHAQL/xAA9EAABAwIEAggDBQUJAAAAAAABAAIDBBEFBhIhMUETIlFhcYGRsVKhwRQWI0LRFSQyU3ImMzRDYnSSovD/xAAaAQEBAQEBAQEAAAAAAAAAAAAAAwIBBAUG/8QAJhEAAgIBBAEEAgMAAAAAAAAAAAECAxEEEiExIjJBUpETYVGh8P/aAAwDAQACEQMRAD8A7iiIgCIiALwuAQ7BQuM4k2kjcSQLLqWTjeCYMrBxcF508fxBczkzgZiTTapBflt7rH96Ks/5MnqP1W9sfkvsYn8X9HUOnj+IIJozwcFy/wC9FX/Jf6j9VlgzTMHfisc0d5XNsPkvsYs+L+jpocDwK+lXcBxZldE18btTTzVhabhZksBM9REXDoREQBERAEREB8SmzCuaZ9rnMjexrrE3HFdGrX6ISVyTN7J6+rfHTRSTFu5EbS4geAVYcRcv0YxmcY/sicLjDYAbcQpEN2WnQEsb0UjSxzdtLhY+i3iQQACL+K+HPs/RLBj0961a55DQxp6ztgFuvsAtaghNbirBxa0qmmq/Lao/7BPU2qqpy9y95Mp3MpYwRawCujRYKLwSlENO3uClV9axrdwfCinjkIiLBoIiIAiIgCIiAjcak00x8FSsvNE2I11Qd7ObGPc+4VpzNLopnb8lXcpM/c3S/wA2Zzvp9Ffqom/WiwmkiqWhs7GSjslYHe61p8r4bO3anEZ7YXlvyNwpCAc1tjgvNKEX2i0Zyj0ylYhk+UA/ZKoW+GZpB9Re60MqYYYcRmY9zJCyQtL2G7SR2K5Zgrv2fhNTUNPXDdMf9R2HzKi8mUPRQMJG/MqtFMalKa9+DN19luISfRbqduiMCyyrxosAvVgBERAEREAREQBEXjjZpKAqecZtFM/fktXLjeiwqkaeJjDj57/Va+eZ7xGNpuXbAd6k6CHRExg4MAb6bK1nFaROPMmyWgtYLZ5LWgGyz32UChVM5y9PVUFA0/xOMrx3DYe59FZsEp+ip27clUSTiGbKp/FkJELfLj8yVe6RmiFo7l6LPGCiShzJszoiKBUIiIAiIgCIiALDUv0ROJNtllKhcwVrYKd9zwC1FZeDjeEU/FX/AG7HqaDi1r+kd4N397K10Mf4N+d1VsvwulfPXvG8ztMf9I5+Z9ldKdmiFo52WrnmWP4M1rjJ9RNsvuRwjY57tg0XJ8FlY2wWhjz+iwWveOLaeS3/ABKnFZeDTeEVjJcZnc6of/FK8vPmbq/sFmgKm5Ki00rPAK5q178jFfR6iIolAiIgCIiAIiIDFUSCOMm9lz7MM8uJ17KCncdUh6zh+VvMq3Y/VCGmeb8AqblaeKrrMRkveoaWix+Du8/orw8IuROScnhE7RQMYYYYm2jYAAOwBTjLAAdii6UFsl7KUjdc8F5kUM4d3FReZz/Z7Ef9u/2Uo09y0cfiM2CV8Y4up5LeOkrcfUjkumROTv8ACs8FbVTclS6qVngrkN1S/wBbM1+lHqIikbCIiAIiIAiIgKfnKR7aZ9uxVLIEb3Ys+S5s6CQu+VvnZX3MdF9pp3gDiFScpasMxuqpprgSQkRHt6wJHp7LVsZShHb0nyapnGG9PtrgvEQAsVtRvJsFqsIc24tus8QsVgybjDYbr5l0uY5rgXAjcdyMIX0gKJlWV1BWTUMt2ugkLLHsvsfRdCheHsaR2KlZuo3UdZBjEHAkRVFv+rvp6KxYHWiop2732Xos81vRKHi3FkuiIoFQiIgCIiAIiIDFNGJG2IuqjmLAemHSxXa9pu1w2IPcVc1jlibIOstwm4mZRUig4NjEkc7aDEurNfSyU7CT9D7q0RPBtuAojM2BNqI3Oa3fkRsVV6vMOIUsENGXFkoJbLN+ZwHCx5bcea7ako74irMpbGdElq6elbeomjjvw1uDb+XErTkzHh7NmvkkI+CM/WypAeZLPBJLhcuJuVmgHWu7ssAvmT1UvZH0Y6SOOWWLEceoKujlp6inndDM0tcOrex7N1DZSxYRSmneT1HWGrYkcrrDIAbA2sRyUXVU72SCemOmVvH/AFK2l1nLjZ0/6JXaTK3V9nXaedsrAQb7LMucYFmjQ4RVB0uGxBKuVHi8M7QdYXtlW1yujxKXs+yVRY45WPHVN1kBupmwiIgCIiAIiIDFPEJG2IVIzXgIlY6RjSHcVfFrVVOJmEELcJuLMyjk4xS1EsEhp5TpLTz5qSdVuYA+wKmMy5aMhMsILXg8QqbVMrqU6J4XvaDbUwfReTUaN53V8o+lptXCUdlnDJs11wLBpHHY7hY5Kh5cC1tnHkTx81EPqG6mSMH4gOlwtbqkb+mx8lsS6WUrarpGmMva2SLVuQSBcefHuXidM12j2Zr5xJG3MyCUE1EZZIPzN/VY6aprKV4NLIZmDjvwWHEunoYYayjkjfG5+mSn1XJHaB/7itt88DGtlpXtkMjReKMbg/RXpnqK8bOUea6vTzzuxktOX8ckmcI5gQ7vV1pn9JGCuc5fpZ56lsz49AAsAF0SjaWxAFfQe5xTmsM+Y1FSag8o2ERFkBERAEREAREQGGWBkgs4KKq8DhmvdoU2i0pNdHGkyozZVgd+Qei1H5PgJ2jHoryvLDsW1dNe5n8cSkR5QgB/u2+ikKXLMEVrMHorPYdi9R3SH44mhSYdHABZo8lvNFl6im22bCIi4AiIgCIiAIiIAiIgCIiAIiIAiIgCIiA//9k="/>
          <p:cNvSpPr>
            <a:spLocks noChangeAspect="1" noChangeArrowheads="1"/>
          </p:cNvSpPr>
          <p:nvPr/>
        </p:nvSpPr>
        <p:spPr bwMode="auto">
          <a:xfrm>
            <a:off x="134938" y="-638175"/>
            <a:ext cx="990600" cy="1314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4346" name="AutoShape 10" descr="data:image/jpg;base64,/9j/4AAQSkZJRgABAQAAAQABAAD/2wCEAAkGBhQQERUUExQWFRQWGR8VGBUVGBcVGBQdGBQaHBcaGhQXHSYhGBkjGhgUHy8gIycpLCwtFR4xNTAqNScrLCkBCQoKDgwOGg8PGiwkHyQxMiw1LCksNSwpLC0sKSwsKSwpLCwsKSopLCwpLCwsLCwpKSwsKiksKSwsKSwsKSwsKf/AABEIAHgAeAMBIgACEQEDEQH/xAAcAAABBAMBAAAAAAAAAAAAAAAFAAEGBwIDBAj/xAA/EAABAgMFAgoIBQMFAAAAAAABAAIDBBEFBhIhMUFRBxM0YXFygZGhwhQWIjJCUlPRI4KxwfAzYpIkg5Oy8f/EABkBAAMBAQEAAAAAAAAAAAAAAAMEBQIBAP/EACsRAAICAQMDBAEDBQAAAAAAAAECAAMRBCEyElFxExQxkWEjQUIFFSJDgf/aAAwDAQACEQMRAD8ANTdiYJaDHAq17aP/ALXVND0EfzNBYw3K0ruSrYtnwmPFWuZQjf7RVfW5Y7peK6Ga72uPxNJyP7HnCW1ZsSwsGOPJlDQ+k6BGUZ8CAYz3DQrmfNP+Y+C7YoQ6IKFCS6w/yP3GLKKx/EfUxdOP+Y+H2UsujJCbko4yMxBfiB+JzC2tDzZOpzgKHOKkXBvavET7WuNGRgYR6dWeIp+ZHW1zsWP3E3rRdwo2/ExI7knjLJF712bxMy9oFGn22jZQ607aoKx9exJG64HHUfsyotVLKCFG/wCBOCYjuB94hcbp9/zHwXdOMBNUKiZJqu6wjkfuJXUop4j6jxrQigGjz4fZXnZV3pSPBhxRAZSIxr9vxNB3qhnmoV58Gs3xlmy+dS0Fh5sLyKd1EzXa/c/cQtrXsIQ9UJT6DPH7peqEp9Bnj90ZSRPUfuYHoXtIneW7UvClYr2Qmtc1tQRXLMc6SJ3v5FG6vmCdUdIxKnMUvwDtGujyKB1fMVheqwxMwTQfiMq5h/VvQRl3LO6HI4HV8xRcqbaAzMDHamK4IlGvh+K45iGKfsplfOxfR4+No/DikuH9rtXN7feHaodOx2t1KkFSj9Mvq62V9Yg14XJMTGAgg0c01BGwg1BrvBWE5aorhbmSaACm3edAuKck42BsR7SGuO40bnlXpoSN9EyNt5NtcDYS5pqfFqWZDm2AGLDNIgGwjKJTm0f0KH1zqFlwL3k4mZdKvPsR8210ERo8zaj8oRq+V3PRY1WikKIaspo0/E0/qOboWbU6h1iF0l/+s/8AJHZtuIINHZRGWnUbUMmmLFZxGbhnecKtDgYtSrI8An3XCI0bg7J3iAe1Vg9qlvBHPiFaBYT/AFYbmjpaQ4eAKbQ7yZaNpd6SYFOjReBr38ijdXzBOmvfyKN1fME6paPifMS1HIRrocjgdXzFGUGuhyOB1fMUZSFnM+Y2nEQLe2xPS5WJCGT6YmHc8Zt7Dp2rzPaEd9SHVFDQjShrmD0L1iQvPvC5d/0aec9o9iP+KN1dIg/yz/MgOud4TqbpwDI9cmQZHnYTXjE3NxGfwtJGnPhKs6PZbOLMLBWGci0515zz7enNQXg0jMhzEV7xVzYRIFRkK1iO3nC0aDPNHbx3thjE18QOqzCYUI+64kHFxoBaRhJFDXPYFlQMbzy/EiFtWeZKMx8F5Irjhvpm1zHVpXRxBpmFf1jTsK17PY9wFIjfaA1Y9uTqHYQ6pHNRedbXtt8y+rqAVJDW5AVOZpvOVTtU54Fr28RMGUefw45qyvwxANOhwAHS0b1xSM4nOrfabrbsd0tGdDdq3Q/MDo4fzWqERG1Ctu/lh8dA41o9uFnzuZ8Q7NewqrHQ/FLOvptLNL+qn5/eBo7KFa5WcdLxYcZnvw3B7eemzoIqO1ds7AQ6K0oyGJ2rjaek7JtNkzBhxoZqyI0OHaNOkHLsXYq+4GbRxyT4ROcKIaDc14xDxxqwU1nMSIga9/Io3V8wTpr38ijdXzBOqWj4nzEdRyEa6HI4HV8xRlBrocjgdXzFGUhZzPmNpxESg/C5YfpEg54HtwDxoP8Abo8f45/lU4XLacFr4MRrvdcxwPQWkFDO82J5Lc3CdabNy10XZaEDC4g7CR2g0P6LiIS52mCMHEyAWyE8tILTQgggjItINQQd4K1ALNrVgzwno+4V9Gz8uwRHATAbR7DQY6ZF7RtB1I2ZqKXlscS8w9gFGn2mcwds7DUdihlmufBEOJDOF7DiaRsI/UbKbVZU9aTbRkBMAYYsA4YjRnStMVP7dHDtXrf1E/IlPT5pcE/BkAmodSUMjwdUcnIWaFzTMqodbbRm9Ya4MrY9Gn2tJoyOOKNdMWrD31H5leYXmKKNoyOoO7cV6GulbPpcnCjVqXNo7rNyd4gntTqNkSVYMHMa9/Io3V8wTpr38ijdXzBJVdHxPmTdRyEV0ORwOr5ijKDXQ5HA6vmKMpCzmfMbTiIlomxVjug/ot65LTi4YTzp7JoeeixNj5nma8rP9RF658QKoIGZoxa8THEe7YXOPiaIU5LMJ19zMAt0BlXNHOFqAXRIf1G9P7Ic4o3kxhNAht6AprwVwsZm2OFYbmsB3VOMU7q9ygsN5eGMYC5xo0NGZcTkAArUseWbZMmWucHTDzjc0Z+0RQCnytA16V2sYyx+JQubqARfmQqflCxzm/KS09hog83LZeKNzz6gk5k+NdqFTcy2tNwzSlZydpStUY3gFwVocD1rjBFljq08aznDqBw7DhP5lWUUVNUSu5a7pOYhxm54T7Q+ZpycO7xAVBTiR3XIl23u5FG6vmCS1XlmGxJCK9hq1zA5p3glpB7k6taPgfMj6nkJsuhyOB1fMUZQa6HI4HV8xRlT7OZ8xtOIjFRfhCtPiJKIRqRQfzpopQVXnChIPmcLGH3Biw/NU/rkMtqBY4QZMPShdsCUpMFchXdOwHMNHCn88DzLiKE5ydphgQcGYlbYDsLgedYKTXSsUOPHRKFrT7DSMnEfEd4G7aUBm6RmEqrNjACSWwpIy+GJWkUioI1YHDQbnEannoiMWLUVcanvPauOJGq6viueNOtoc9Uq3XZ8y+qpWNppnXuOiDxnEnDt20Wc3N4zTFSmYWUAAVI/9TSDpG8SsfrbacbxsAW1sOi2CHmtsaHhRC37QITMl917eL7OmpZxJMJuNnUc8VHY7/snUdutEOOYGwy769j2EJlc0J/TPmRNYMPLiujyKB1fMUYxKMWZNuhWZDewZhm6tBiNTTmUb9Zpp2ReaGuHRug1oBU9Oil6m9a3IMoabTNauQRLCnp9sJpc49A2nmAUOmIhiPc92pOm7cK8yFQ5ol1XOLnAZ7e9xK2S9psJpUneaZDtUbU6hrtgNpWo0vpb5yZovBdyHNM0DYmmLfzO39Oo51VNsWU+A4gjQ06Pv0q25u0w0Egig71G4NmutOYEJgy1e85hja5k79wG0omkLn/H9pjV1J0ZPzIPY9mGM7P3G5uP7DnKlEW1GwRqAAKAA5CmiuCzbhycCE2GJeG/D8URoc5xOpLiNSuyFdSUZm2WgD/aZ+4VA0Z+TJ1d/prhRv3lL2XZM7PisvCcWaYzRjOxzteyqksnwNxnNaYsy1h2tYwvpzBxcK9ytcNoskUVqINrXb5MrWY4F4YaeLmIofTLGGubWm0AAgVUQtG6M1K/1YTsPzs/Eb3tzHar5TUXSgM4thWeeWOaDqKjv7lxTVoA7RTpXoebsWBFNYkGE873sa495C5nXVlCa+iwP+Jn2QxTiGbUkjAlY3MsZwkZuac0gPYIcMn4gHgvcK7K4RXbQplZV64YbIxgBQBlABkBmNiSs6IYQ+ZK1Jy2YNu5eOWhysJj4rWua2haa5ZnmQm2RLxHOdBmoTcRqQ4P9nKhoRs5kkly3QV28p2vV2VbrAwlg2HgExBNTV7w9wLva2BzfZIbSg0y1Q6cLnkQ4bmMaBkXOo3vpmTrokklx/Sqc5BMa/ul2MbTpkrtw4g/1E/DYK+7CDnmnXcAAewqcWFO2dJQ+LgxWAHMk4i553udTMpJI66GtfiLPrLH5Qn63Sn12eP2S9b5T67PH7J0lr2a9zB+4btG9b5T67PH7Jet8p9dnj9k6S97Ne5nvcN2jet8p9dnj9kvW+U+uzx+ydJe9mvcz3uG7RvW+U+uzx+yXrfKfXZ4/ZOkvezXuZ73DdoMvLeWXiysVjIrXOc2gArU5jmTJJJuigIMCCssLEEif//Z"/>
          <p:cNvSpPr>
            <a:spLocks noChangeAspect="1" noChangeArrowheads="1"/>
          </p:cNvSpPr>
          <p:nvPr/>
        </p:nvSpPr>
        <p:spPr bwMode="auto">
          <a:xfrm>
            <a:off x="134938" y="-561975"/>
            <a:ext cx="1143000" cy="1143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4348" name="Picture 12" descr="http://t0.gstatic.com/images?q=tbn:ANd9GcTUmV8V-ZxJOrzag-p5crc2qfbbIJwDGpYvF9-g-MoqeAHxRM6lvd9ybh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214818"/>
            <a:ext cx="1657350" cy="923926"/>
          </a:xfrm>
          <a:prstGeom prst="rect">
            <a:avLst/>
          </a:prstGeom>
          <a:noFill/>
        </p:spPr>
      </p:pic>
      <p:sp>
        <p:nvSpPr>
          <p:cNvPr id="11" name="10 Botón de acción: Inicio">
            <a:hlinkClick r:id="" action="ppaction://hlinkshowjump?jump=firstslide" highlightClick="1"/>
          </p:cNvPr>
          <p:cNvSpPr/>
          <p:nvPr/>
        </p:nvSpPr>
        <p:spPr>
          <a:xfrm>
            <a:off x="8215338" y="5929330"/>
            <a:ext cx="500066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CuadroTexto"/>
          <p:cNvSpPr txBox="1"/>
          <p:nvPr/>
        </p:nvSpPr>
        <p:spPr>
          <a:xfrm>
            <a:off x="2428861" y="1785926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Estos implementos se utilizan para protegerse en un encuentro de fútbol.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143240" y="428604"/>
            <a:ext cx="2871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canchas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3314" name="Picture 2" descr="http://t1.gstatic.com/images?q=tbn:ANd9GcTn-sEQvdgiVcwKzu-i0NwdSJBAhM3XMPoy9FcZanC_y7DEovYa3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3286148" cy="3071834"/>
          </a:xfrm>
          <a:prstGeom prst="rect">
            <a:avLst/>
          </a:prstGeom>
          <a:noFill/>
        </p:spPr>
      </p:pic>
      <p:sp>
        <p:nvSpPr>
          <p:cNvPr id="6" name="5 Botón de acción: Inicio">
            <a:hlinkClick r:id="" action="ppaction://hlinkshowjump?jump=firstslide" highlightClick="1"/>
          </p:cNvPr>
          <p:cNvSpPr/>
          <p:nvPr/>
        </p:nvSpPr>
        <p:spPr>
          <a:xfrm>
            <a:off x="8215338" y="6143644"/>
            <a:ext cx="500066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3929058" y="1643050"/>
            <a:ext cx="5205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/>
              <a:t>Aca</a:t>
            </a:r>
            <a:r>
              <a:rPr lang="es-CO" dirty="0" smtClean="0"/>
              <a:t> se disputan los encuentros </a:t>
            </a:r>
            <a:r>
              <a:rPr lang="es-CO" dirty="0" err="1" smtClean="0"/>
              <a:t>futbolisticos</a:t>
            </a:r>
            <a:r>
              <a:rPr lang="es-CO" dirty="0" smtClean="0"/>
              <a:t>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120</Words>
  <Application>Microsoft Office PowerPoint</Application>
  <PresentationFormat>Presentación en pantalla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Serfin.S.A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5</cp:revision>
  <dcterms:created xsi:type="dcterms:W3CDTF">2002-03-12T07:32:04Z</dcterms:created>
  <dcterms:modified xsi:type="dcterms:W3CDTF">2002-03-12T08:15:47Z</dcterms:modified>
</cp:coreProperties>
</file>