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A979B5FD-5BA3-43AA-BD1E-786F752B635E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D6266-E80E-4D5D-95E7-76F99B16CE88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62933" y="750002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4400" dirty="0" smtClean="0">
                <a:latin typeface="AR BLANCA" panose="02000000000000000000" pitchFamily="2" charset="0"/>
              </a:rPr>
              <a:t>IDENTIFICACIÓN DE LOS PELIGROS</a:t>
            </a:r>
            <a:endParaRPr lang="es-ES" sz="4400" dirty="0">
              <a:latin typeface="AR BLANCA" panose="02000000000000000000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62932" y="2780928"/>
            <a:ext cx="73254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 Y CLASIFICACIÓN DE PELIGROS</a:t>
            </a:r>
            <a:endParaRPr lang="es-419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¿existe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una situación que pueda generar daño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419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¿quién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puede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sufrir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daño?</a:t>
            </a:r>
            <a:endParaRPr lang="es-419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419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EFECTOS POSIBLES</a:t>
            </a:r>
            <a:endParaRPr lang="es-419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¿Cómo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pueden ser afectados el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trabajador</a:t>
            </a:r>
            <a:r>
              <a:rPr lang="es-419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o la empresa?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Cuál es el daño que le(s) puede ocurrir?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3044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60664"/>
              </p:ext>
            </p:extLst>
          </p:nvPr>
        </p:nvGraphicFramePr>
        <p:xfrm>
          <a:off x="396079" y="1268760"/>
          <a:ext cx="8351841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711"/>
                <a:gridCol w="2344376"/>
                <a:gridCol w="2271116"/>
                <a:gridCol w="2417638"/>
              </a:tblGrid>
              <a:tr h="571401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/>
                        <a:t>CATEGORIA</a:t>
                      </a:r>
                      <a:r>
                        <a:rPr lang="es-CO" sz="1200" baseline="0" dirty="0" smtClean="0"/>
                        <a:t> DEL DAÑO</a:t>
                      </a:r>
                      <a:endParaRPr lang="es-CO" sz="1200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DAÑO LEVE</a:t>
                      </a:r>
                      <a:endParaRPr lang="es-CO" sz="1400" dirty="0"/>
                    </a:p>
                  </a:txBody>
                  <a:tcPr marL="91441" marR="91441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DAÑO MEDIO</a:t>
                      </a:r>
                      <a:endParaRPr lang="es-CO" sz="1400" dirty="0"/>
                    </a:p>
                  </a:txBody>
                  <a:tcPr marL="91441" marR="91441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DAÑO EXTREMO</a:t>
                      </a:r>
                      <a:endParaRPr lang="es-CO" sz="1400" dirty="0"/>
                    </a:p>
                  </a:txBody>
                  <a:tcPr marL="91441" marR="91441" marT="45723" marB="45723" anchor="ctr"/>
                </a:tc>
              </a:tr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SALUD</a:t>
                      </a:r>
                      <a:endParaRPr lang="es-CO" sz="1200" b="1" dirty="0"/>
                    </a:p>
                  </a:txBody>
                  <a:tcPr marL="91441" marR="91441" marT="45723" marB="4572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Molestias e irritación (ej.  dolor de cabeza);</a:t>
                      </a:r>
                      <a:r>
                        <a:rPr lang="es-CO" sz="1400" baseline="0" dirty="0" smtClean="0"/>
                        <a:t> Enfermedad temporal que produce malestar (ej. Diarrea)</a:t>
                      </a:r>
                      <a:endParaRPr lang="es-CO" sz="1400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Enfermedades</a:t>
                      </a:r>
                      <a:r>
                        <a:rPr lang="es-CO" sz="1400" baseline="0" dirty="0" smtClean="0"/>
                        <a:t> que causan incapacidad temporal. (ej. perdida parcial de la audición, dermatitis, asma, desordenes de las extremidades superiores</a:t>
                      </a:r>
                      <a:endParaRPr lang="es-CO" sz="1400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Enfermedades agudas o crónicas que generan incapacidad permanente, parcial, invalidez o muerte</a:t>
                      </a:r>
                      <a:endParaRPr lang="es-CO" sz="1400" dirty="0"/>
                    </a:p>
                  </a:txBody>
                  <a:tcPr marL="91441" marR="91441" marT="45723" marB="45723"/>
                </a:tc>
              </a:tr>
              <a:tr h="2524943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SEGURIDAD</a:t>
                      </a:r>
                      <a:endParaRPr lang="es-CO" sz="1200" b="1" dirty="0"/>
                    </a:p>
                  </a:txBody>
                  <a:tcPr marL="91441" marR="91441" marT="45723" marB="4572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Lesiones superficiales, heridas</a:t>
                      </a:r>
                      <a:r>
                        <a:rPr lang="es-CO" sz="1400" baseline="0" dirty="0" smtClean="0"/>
                        <a:t> de poca profundidad, contusiones;  ej. irritaciones del ojo por material particulado</a:t>
                      </a:r>
                      <a:endParaRPr lang="es-CO" sz="1400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Laceraciones, heridas profundas, quemaduras de primer grado, conmoción</a:t>
                      </a:r>
                      <a:r>
                        <a:rPr lang="es-CO" sz="1400" baseline="0" dirty="0" smtClean="0"/>
                        <a:t> cerebral, esguinces graves, fracturas de huesos cortos</a:t>
                      </a:r>
                      <a:endParaRPr lang="es-CO" sz="1400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dirty="0" smtClean="0"/>
                        <a:t>Lesiones que generen</a:t>
                      </a:r>
                      <a:r>
                        <a:rPr lang="es-CO" sz="1200" baseline="0" dirty="0" smtClean="0"/>
                        <a:t> amputaciones; fracturas de huesos largos; trauma cráneo encefálico, quemaduras de segundo y tercer grado, alteraciones severas de mano, de columna vertebral con compromiso de medula espinal, oculares que comprometan el campo visual,  o disminución de la capacidad auditiva</a:t>
                      </a:r>
                      <a:endParaRPr lang="es-CO" sz="1200" dirty="0"/>
                    </a:p>
                  </a:txBody>
                  <a:tcPr marL="91441" marR="91441" marT="45723" marB="45723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23850" y="491182"/>
            <a:ext cx="84963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Clasificación de la gravedad de los niveles de daño</a:t>
            </a:r>
          </a:p>
        </p:txBody>
      </p:sp>
    </p:spTree>
    <p:extLst>
      <p:ext uri="{BB962C8B-B14F-4D97-AF65-F5344CB8AC3E}">
        <p14:creationId xmlns:p14="http://schemas.microsoft.com/office/powerpoint/2010/main" val="2941696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10</TotalTime>
  <Words>213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Kilter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Yudy Tatiana Ariza Gomez</dc:creator>
  <cp:lastModifiedBy>Yudy Tatiana Ariza Gomez</cp:lastModifiedBy>
  <cp:revision>2</cp:revision>
  <dcterms:created xsi:type="dcterms:W3CDTF">2016-03-28T01:48:17Z</dcterms:created>
  <dcterms:modified xsi:type="dcterms:W3CDTF">2016-03-28T01:59:02Z</dcterms:modified>
</cp:coreProperties>
</file>