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8F8B-6FFF-4E43-A54B-889BE9573CD6}" type="datetimeFigureOut">
              <a:rPr lang="es-ES" smtClean="0"/>
              <a:t>27/03/2016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00A7-0EE9-464B-B22C-3C167B6BE75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8F8B-6FFF-4E43-A54B-889BE9573CD6}" type="datetimeFigureOut">
              <a:rPr lang="es-ES" smtClean="0"/>
              <a:t>27/03/2016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00A7-0EE9-464B-B22C-3C167B6BE75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8F8B-6FFF-4E43-A54B-889BE9573CD6}" type="datetimeFigureOut">
              <a:rPr lang="es-ES" smtClean="0"/>
              <a:t>27/03/2016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00A7-0EE9-464B-B22C-3C167B6BE75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8F8B-6FFF-4E43-A54B-889BE9573CD6}" type="datetimeFigureOut">
              <a:rPr lang="es-ES" smtClean="0"/>
              <a:t>27/03/2016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00A7-0EE9-464B-B22C-3C167B6BE75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8F8B-6FFF-4E43-A54B-889BE9573CD6}" type="datetimeFigureOut">
              <a:rPr lang="es-ES" smtClean="0"/>
              <a:t>27/03/2016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00A7-0EE9-464B-B22C-3C167B6BE75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8F8B-6FFF-4E43-A54B-889BE9573CD6}" type="datetimeFigureOut">
              <a:rPr lang="es-ES" smtClean="0"/>
              <a:t>27/03/2016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00A7-0EE9-464B-B22C-3C167B6BE75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8F8B-6FFF-4E43-A54B-889BE9573CD6}" type="datetimeFigureOut">
              <a:rPr lang="es-ES" smtClean="0"/>
              <a:t>27/03/2016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00A7-0EE9-464B-B22C-3C167B6BE75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8F8B-6FFF-4E43-A54B-889BE9573CD6}" type="datetimeFigureOut">
              <a:rPr lang="es-ES" smtClean="0"/>
              <a:t>27/03/2016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00A7-0EE9-464B-B22C-3C167B6BE75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8F8B-6FFF-4E43-A54B-889BE9573CD6}" type="datetimeFigureOut">
              <a:rPr lang="es-ES" smtClean="0"/>
              <a:t>27/03/2016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00A7-0EE9-464B-B22C-3C167B6BE75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8F8B-6FFF-4E43-A54B-889BE9573CD6}" type="datetimeFigureOut">
              <a:rPr lang="es-ES" smtClean="0"/>
              <a:t>27/03/2016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00A7-0EE9-464B-B22C-3C167B6BE75C}" type="slidenum">
              <a:rPr lang="es-ES" smtClean="0"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8F8B-6FFF-4E43-A54B-889BE9573CD6}" type="datetimeFigureOut">
              <a:rPr lang="es-ES" smtClean="0"/>
              <a:t>27/03/2016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F00A7-0EE9-464B-B22C-3C167B6BE75C}" type="slidenum">
              <a:rPr lang="es-ES" smtClean="0"/>
              <a:t>‹Nº›</a:t>
            </a:fld>
            <a:endParaRPr lang="es-ES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 dirty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2488F8B-6FFF-4E43-A54B-889BE9573CD6}" type="datetimeFigureOut">
              <a:rPr lang="es-ES" smtClean="0"/>
              <a:t>27/03/2016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3F00A7-0EE9-464B-B22C-3C167B6BE75C}" type="slidenum">
              <a:rPr lang="es-ES" smtClean="0"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751344"/>
            <a:ext cx="799288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b="1" dirty="0" smtClean="0"/>
              <a:t>CLASIFICACIÓN DE LOS PROCESOS</a:t>
            </a:r>
          </a:p>
          <a:p>
            <a:endParaRPr lang="es-ES" dirty="0" smtClean="0"/>
          </a:p>
          <a:p>
            <a:pPr algn="just"/>
            <a:r>
              <a:rPr lang="es-ES" dirty="0" smtClean="0"/>
              <a:t>Es</a:t>
            </a:r>
            <a:r>
              <a:rPr lang="es-419" dirty="0" smtClean="0"/>
              <a:t> </a:t>
            </a:r>
            <a:r>
              <a:rPr lang="es-ES" dirty="0" smtClean="0"/>
              <a:t>indispensable para la evaluación de riesgos preparar una lista de</a:t>
            </a:r>
          </a:p>
          <a:p>
            <a:pPr algn="just"/>
            <a:r>
              <a:rPr lang="es-ES" dirty="0" smtClean="0"/>
              <a:t>actividades de trabajo, agruparlas de manera racional y manejable y reunir la información</a:t>
            </a:r>
            <a:r>
              <a:rPr lang="es-419" dirty="0" smtClean="0"/>
              <a:t> </a:t>
            </a:r>
            <a:r>
              <a:rPr lang="es-ES" dirty="0" smtClean="0"/>
              <a:t>necesaria sobre ellas. </a:t>
            </a:r>
            <a:endParaRPr lang="es-419" dirty="0" smtClean="0"/>
          </a:p>
          <a:p>
            <a:pPr algn="just"/>
            <a:endParaRPr lang="es-419" dirty="0" smtClean="0"/>
          </a:p>
          <a:p>
            <a:pPr algn="just"/>
            <a:r>
              <a:rPr lang="es-ES" dirty="0" smtClean="0"/>
              <a:t>Es vital incluir tareas no rutinarias de mantenimiento, al igual que el trabajo</a:t>
            </a:r>
            <a:r>
              <a:rPr lang="es-419" dirty="0" smtClean="0"/>
              <a:t> </a:t>
            </a:r>
            <a:r>
              <a:rPr lang="es-ES" dirty="0" smtClean="0"/>
              <a:t>diario o tareas rutinarias de producción.</a:t>
            </a:r>
          </a:p>
          <a:p>
            <a:pPr algn="just"/>
            <a:endParaRPr lang="es-419" dirty="0" smtClean="0"/>
          </a:p>
          <a:p>
            <a:pPr algn="just"/>
            <a:r>
              <a:rPr lang="es-ES" dirty="0" smtClean="0"/>
              <a:t>Las organizaciones deberían establecer los criterios de clasificación de los procesos, actividades</a:t>
            </a:r>
            <a:r>
              <a:rPr lang="es-419" dirty="0" smtClean="0"/>
              <a:t> </a:t>
            </a:r>
            <a:r>
              <a:rPr lang="es-ES" dirty="0" smtClean="0"/>
              <a:t>y tareas de tal forma que se adapte a su operación y necesidades, </a:t>
            </a:r>
            <a:r>
              <a:rPr lang="es-419" dirty="0" smtClean="0"/>
              <a:t>teniendo en cuenta:</a:t>
            </a:r>
          </a:p>
          <a:p>
            <a:pPr algn="just"/>
            <a:endParaRPr lang="es-419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 smtClean="0">
                <a:latin typeface="+mn-lt"/>
                <a:cs typeface="+mn-cs"/>
              </a:rPr>
              <a:t>Instalaciones</a:t>
            </a:r>
            <a:r>
              <a:rPr lang="es-419" dirty="0" smtClean="0">
                <a:latin typeface="+mn-lt"/>
                <a:cs typeface="+mn-cs"/>
              </a:rPr>
              <a:t>, </a:t>
            </a:r>
            <a:r>
              <a:rPr lang="es-CO" dirty="0" smtClean="0">
                <a:latin typeface="+mn-lt"/>
                <a:cs typeface="+mn-cs"/>
              </a:rPr>
              <a:t>planta</a:t>
            </a:r>
            <a:r>
              <a:rPr lang="es-419" dirty="0" smtClean="0">
                <a:latin typeface="+mn-lt"/>
                <a:cs typeface="+mn-cs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dirty="0" smtClean="0"/>
              <a:t>Area geografica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dirty="0" smtClean="0">
                <a:latin typeface="+mn-lt"/>
                <a:cs typeface="+mn-cs"/>
              </a:rPr>
              <a:t>P</a:t>
            </a:r>
            <a:r>
              <a:rPr lang="es-CO" dirty="0" smtClean="0">
                <a:latin typeface="+mn-lt"/>
                <a:cs typeface="+mn-cs"/>
              </a:rPr>
              <a:t>ersonas </a:t>
            </a:r>
            <a:endParaRPr lang="es-419" dirty="0" smtClean="0">
              <a:latin typeface="+mn-lt"/>
              <a:cs typeface="+mn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419" dirty="0" smtClean="0">
                <a:latin typeface="+mn-lt"/>
                <a:cs typeface="+mn-cs"/>
              </a:rPr>
              <a:t>P</a:t>
            </a:r>
            <a:r>
              <a:rPr lang="es-CO" dirty="0" smtClean="0">
                <a:latin typeface="+mn-lt"/>
                <a:cs typeface="+mn-cs"/>
              </a:rPr>
              <a:t>rocedimientos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1563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86377" y="476672"/>
            <a:ext cx="8064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Al recopilar la información sobre los procesos, actividades y tareas se </a:t>
            </a:r>
            <a:r>
              <a:rPr lang="es-CO" dirty="0" smtClean="0"/>
              <a:t>deberá </a:t>
            </a:r>
            <a:r>
              <a:rPr lang="es-CO" dirty="0"/>
              <a:t>tener en cuenta </a:t>
            </a:r>
            <a:r>
              <a:rPr lang="es-CO" dirty="0" smtClean="0"/>
              <a:t>lo</a:t>
            </a:r>
            <a:r>
              <a:rPr lang="es-419" dirty="0" smtClean="0"/>
              <a:t> </a:t>
            </a:r>
            <a:r>
              <a:rPr lang="es-ES" dirty="0" smtClean="0"/>
              <a:t>siguiente:</a:t>
            </a:r>
            <a:endParaRPr lang="es-419" dirty="0" smtClean="0"/>
          </a:p>
          <a:p>
            <a:pPr algn="just"/>
            <a:endParaRPr lang="es-ES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 smtClean="0"/>
              <a:t>Descripción </a:t>
            </a:r>
            <a:r>
              <a:rPr lang="es-CO" dirty="0"/>
              <a:t>del proceso, actividad o tarea (duración y frecuencia</a:t>
            </a:r>
            <a:r>
              <a:rPr lang="es-CO" dirty="0" smtClean="0"/>
              <a:t>);</a:t>
            </a:r>
            <a:endParaRPr lang="es-419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 smtClean="0"/>
              <a:t>Interacción con </a:t>
            </a:r>
            <a:r>
              <a:rPr lang="es-CO" dirty="0"/>
              <a:t>otros procesos, actividades y </a:t>
            </a:r>
            <a:r>
              <a:rPr lang="es-CO" dirty="0" smtClean="0"/>
              <a:t>tareas;</a:t>
            </a:r>
            <a:endParaRPr lang="es-419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Número </a:t>
            </a:r>
            <a:r>
              <a:rPr lang="es-ES" dirty="0"/>
              <a:t>de trabajadores </a:t>
            </a:r>
            <a:r>
              <a:rPr lang="es-ES" dirty="0" smtClean="0"/>
              <a:t>involucrados;</a:t>
            </a:r>
            <a:endParaRPr lang="es-419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Partes </a:t>
            </a:r>
            <a:r>
              <a:rPr lang="es-ES" dirty="0"/>
              <a:t>interesadas (como visitantes, contratistas, el público, vecinos entre otros</a:t>
            </a:r>
            <a:r>
              <a:rPr lang="es-ES" dirty="0" smtClean="0"/>
              <a:t>);</a:t>
            </a:r>
            <a:endParaRPr lang="es-419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Procedimientos, </a:t>
            </a:r>
            <a:r>
              <a:rPr lang="es-ES" dirty="0"/>
              <a:t>instructivos de trabajo </a:t>
            </a:r>
            <a:r>
              <a:rPr lang="es-ES" dirty="0" smtClean="0"/>
              <a:t>relacionados;</a:t>
            </a:r>
            <a:endParaRPr lang="es-419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Maquinaria, </a:t>
            </a:r>
            <a:r>
              <a:rPr lang="es-ES" dirty="0"/>
              <a:t>equipos y </a:t>
            </a:r>
            <a:r>
              <a:rPr lang="es-ES" dirty="0" smtClean="0"/>
              <a:t>herramientas;</a:t>
            </a:r>
            <a:endParaRPr lang="es-419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Plan </a:t>
            </a:r>
            <a:r>
              <a:rPr lang="es-ES" dirty="0"/>
              <a:t>de </a:t>
            </a:r>
            <a:r>
              <a:rPr lang="es-ES" dirty="0" smtClean="0"/>
              <a:t>mantenimiento;</a:t>
            </a:r>
            <a:endParaRPr lang="es-419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Manipulación </a:t>
            </a:r>
            <a:r>
              <a:rPr lang="es-ES" dirty="0"/>
              <a:t>de </a:t>
            </a:r>
            <a:r>
              <a:rPr lang="es-ES" dirty="0" smtClean="0"/>
              <a:t>materiales;</a:t>
            </a:r>
            <a:endParaRPr lang="es-419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 smtClean="0"/>
              <a:t>Servicios </a:t>
            </a:r>
            <a:r>
              <a:rPr lang="es-419" dirty="0" smtClean="0"/>
              <a:t> y sustancias </a:t>
            </a:r>
            <a:r>
              <a:rPr lang="es-CO" dirty="0" smtClean="0"/>
              <a:t>utilizad</a:t>
            </a:r>
            <a:r>
              <a:rPr lang="es-419" dirty="0" smtClean="0"/>
              <a:t>a</a:t>
            </a:r>
            <a:r>
              <a:rPr lang="es-CO" dirty="0" smtClean="0"/>
              <a:t>s o </a:t>
            </a:r>
            <a:r>
              <a:rPr lang="es-CO" dirty="0"/>
              <a:t>encontradas en el lugar de </a:t>
            </a:r>
            <a:r>
              <a:rPr lang="es-CO" dirty="0" smtClean="0"/>
              <a:t>trabajo</a:t>
            </a:r>
            <a:r>
              <a:rPr lang="es-419" dirty="0" smtClean="0"/>
              <a:t>,</a:t>
            </a:r>
            <a:r>
              <a:rPr lang="es-CO" dirty="0" smtClean="0"/>
              <a:t> su </a:t>
            </a:r>
            <a:r>
              <a:rPr lang="es-CO" dirty="0"/>
              <a:t>contenido y recomendaciones (hoja de seguridad</a:t>
            </a:r>
            <a:r>
              <a:rPr lang="es-CO" dirty="0" smtClean="0"/>
              <a:t>)</a:t>
            </a:r>
            <a:r>
              <a:rPr lang="es-419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Medidas </a:t>
            </a:r>
            <a:r>
              <a:rPr lang="es-ES" dirty="0"/>
              <a:t>de control </a:t>
            </a:r>
            <a:r>
              <a:rPr lang="es-ES" dirty="0" smtClean="0"/>
              <a:t>establecidas;</a:t>
            </a:r>
            <a:endParaRPr lang="es-419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 smtClean="0"/>
              <a:t>Sistemas </a:t>
            </a:r>
            <a:r>
              <a:rPr lang="es-CO" dirty="0"/>
              <a:t>de emergencia (equipo de </a:t>
            </a:r>
            <a:r>
              <a:rPr lang="es-CO" dirty="0" smtClean="0"/>
              <a:t>emergencia</a:t>
            </a:r>
            <a:r>
              <a:rPr lang="es-419" dirty="0" smtClean="0"/>
              <a:t> y</a:t>
            </a:r>
            <a:r>
              <a:rPr lang="es-CO" dirty="0" smtClean="0"/>
              <a:t> </a:t>
            </a:r>
            <a:r>
              <a:rPr lang="es-CO" dirty="0"/>
              <a:t>rutas de </a:t>
            </a:r>
            <a:r>
              <a:rPr lang="es-CO" dirty="0" smtClean="0"/>
              <a:t>evacuación</a:t>
            </a:r>
            <a:r>
              <a:rPr lang="es-419" dirty="0"/>
              <a:t>)</a:t>
            </a:r>
            <a:r>
              <a:rPr lang="es-CO" dirty="0" smtClean="0"/>
              <a:t> </a:t>
            </a:r>
            <a:endParaRPr lang="es-419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dirty="0" smtClean="0"/>
              <a:t>datos </a:t>
            </a:r>
            <a:r>
              <a:rPr lang="es-CO" dirty="0"/>
              <a:t>de monitoreo reactivo: histórico de incidentes asociados con el trabajo que se </a:t>
            </a:r>
            <a:r>
              <a:rPr lang="es-CO" dirty="0" smtClean="0"/>
              <a:t>está</a:t>
            </a:r>
            <a:r>
              <a:rPr lang="es-419" dirty="0" smtClean="0"/>
              <a:t> </a:t>
            </a:r>
            <a:r>
              <a:rPr lang="es-CO" dirty="0" smtClean="0"/>
              <a:t>realizando</a:t>
            </a:r>
            <a:r>
              <a:rPr lang="es-CO" dirty="0"/>
              <a:t>, el equipo y sustancias empleadas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43252460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TM02455596[[fn=Primavera]]</Template>
  <TotalTime>17</TotalTime>
  <Words>240</Words>
  <Application>Microsoft Office PowerPoint</Application>
  <PresentationFormat>Presentación en pantalla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Spring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Yudy Tatiana Ariza Gomez</dc:creator>
  <cp:lastModifiedBy>Yudy Tatiana Ariza Gomez</cp:lastModifiedBy>
  <cp:revision>2</cp:revision>
  <dcterms:created xsi:type="dcterms:W3CDTF">2016-03-28T01:27:20Z</dcterms:created>
  <dcterms:modified xsi:type="dcterms:W3CDTF">2016-03-28T01:44:35Z</dcterms:modified>
</cp:coreProperties>
</file>