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90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2442F-134A-4D13-BF5B-69551B8B6FFA}" type="datetimeFigureOut">
              <a:rPr lang="es-MX" smtClean="0"/>
              <a:pPr/>
              <a:t>08/04/2016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FE474-80D1-4217-BA75-4820B8648F9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59832" y="44624"/>
            <a:ext cx="2561663" cy="307777"/>
          </a:xfrm>
          <a:prstGeom prst="rect">
            <a:avLst/>
          </a:prstGeom>
          <a:solidFill>
            <a:schemeClr val="accent5">
              <a:lumMod val="75000"/>
              <a:alpha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algn="ctr"/>
            <a:r>
              <a:rPr lang="es-MX" sz="1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APRENDIZAJE AUTÓNOMO</a:t>
            </a:r>
            <a:endParaRPr lang="es-MX" sz="14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AutoShape 2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2" name="AutoShape 4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4" name="AutoShape 6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6" name="AutoShape 8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298" name="AutoShape 10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00" name="AutoShape 12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02" name="AutoShape 14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04" name="AutoShape 16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06" name="AutoShape 18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08" name="AutoShape 20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310" name="AutoShape 22" descr="Resultado de imagen para imagenes de aprendizaje"/>
          <p:cNvSpPr>
            <a:spLocks noChangeAspect="1" noChangeArrowheads="1"/>
          </p:cNvSpPr>
          <p:nvPr/>
        </p:nvSpPr>
        <p:spPr bwMode="auto">
          <a:xfrm>
            <a:off x="0" y="-136525"/>
            <a:ext cx="1609725" cy="12287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cxnSp>
        <p:nvCxnSpPr>
          <p:cNvPr id="19" name="18 Conector recto"/>
          <p:cNvCxnSpPr/>
          <p:nvPr/>
        </p:nvCxnSpPr>
        <p:spPr>
          <a:xfrm>
            <a:off x="4355976" y="368704"/>
            <a:ext cx="0" cy="396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H="1">
            <a:off x="1475976" y="836712"/>
            <a:ext cx="2268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H="1">
            <a:off x="4752176" y="836712"/>
            <a:ext cx="1404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Elipse"/>
          <p:cNvSpPr/>
          <p:nvPr/>
        </p:nvSpPr>
        <p:spPr>
          <a:xfrm>
            <a:off x="6156176" y="548680"/>
            <a:ext cx="1152128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Aprendizaje significativo</a:t>
            </a:r>
            <a:endParaRPr lang="es-MX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27 Conector recto"/>
          <p:cNvCxnSpPr/>
          <p:nvPr/>
        </p:nvCxnSpPr>
        <p:spPr>
          <a:xfrm>
            <a:off x="899592" y="1124744"/>
            <a:ext cx="0" cy="36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Elipse"/>
          <p:cNvSpPr/>
          <p:nvPr/>
        </p:nvSpPr>
        <p:spPr>
          <a:xfrm>
            <a:off x="323528" y="620688"/>
            <a:ext cx="1152128" cy="5040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Educación virtual</a:t>
            </a:r>
            <a:endParaRPr lang="es-MX" sz="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423893" y="1412776"/>
            <a:ext cx="9797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Calidad y calidez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899592" y="1628840"/>
            <a:ext cx="0" cy="36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5496" y="1988841"/>
            <a:ext cx="1800200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Conversaciones en tiempo real, permanente y constante forma de investigación, soportado en un ambiente de interacción docente-estudiante-estudiante-estudiante; siempre con un buen comportamiento, requerimiento y disciplina.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707904" y="692696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</a:t>
            </a:r>
            <a:endParaRPr lang="es-MX" sz="1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39 Conector recto"/>
          <p:cNvCxnSpPr/>
          <p:nvPr/>
        </p:nvCxnSpPr>
        <p:spPr>
          <a:xfrm>
            <a:off x="899592" y="2636912"/>
            <a:ext cx="0" cy="18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35496" y="3140968"/>
            <a:ext cx="1728192" cy="7386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Propicia en el estudiante el uso de textos para potencializar y fortalecer  el pensamiento complejo. Pero sobre todo capacidad para discernir con responsabilidad sobre aspectos que le convengan, mismos que se traducen en aprender a aprender.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43 Conector recto"/>
          <p:cNvCxnSpPr/>
          <p:nvPr/>
        </p:nvCxnSpPr>
        <p:spPr>
          <a:xfrm>
            <a:off x="899592" y="2960968"/>
            <a:ext cx="0" cy="18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478649" y="2766120"/>
            <a:ext cx="7264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Autonomía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6" name="45 Conector recto"/>
          <p:cNvCxnSpPr/>
          <p:nvPr/>
        </p:nvCxnSpPr>
        <p:spPr>
          <a:xfrm>
            <a:off x="6804248" y="1052736"/>
            <a:ext cx="0" cy="36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6804248" y="2348880"/>
            <a:ext cx="0" cy="324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CuadroTexto"/>
          <p:cNvSpPr txBox="1"/>
          <p:nvPr/>
        </p:nvSpPr>
        <p:spPr>
          <a:xfrm>
            <a:off x="6113492" y="1310571"/>
            <a:ext cx="12266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 tecnológico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49 CuadroTexto"/>
          <p:cNvSpPr txBox="1"/>
          <p:nvPr/>
        </p:nvSpPr>
        <p:spPr>
          <a:xfrm>
            <a:off x="5940152" y="1700808"/>
            <a:ext cx="1728192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Las tecnologías de la información y la comunicación (TIC), son un factor muy importante ya que facilitan y estimulan la interacción para adquirir habilidades instrumentales y destrezas para descifrar códigos desde un lenguaje propio. 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50 Conector recto"/>
          <p:cNvCxnSpPr/>
          <p:nvPr/>
        </p:nvCxnSpPr>
        <p:spPr>
          <a:xfrm>
            <a:off x="6804248" y="1520808"/>
            <a:ext cx="0" cy="18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>
            <a:off x="6164788" y="2606715"/>
            <a:ext cx="12875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 investigativo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5940152" y="2998693"/>
            <a:ext cx="1728192" cy="83099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Denominado como la época de la información y el conocimiento, misma que coadyuva a evitar dependencias en relación con el docente o tutor, desarrollando la capacidad de pensar por uno mismo, lo que genera texto, e innovación que permite una mejor toma de decisiones.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53 Conector recto"/>
          <p:cNvCxnSpPr/>
          <p:nvPr/>
        </p:nvCxnSpPr>
        <p:spPr>
          <a:xfrm>
            <a:off x="6804248" y="2780928"/>
            <a:ext cx="0" cy="216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flipH="1">
            <a:off x="6804248" y="2564904"/>
            <a:ext cx="1692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>
            <a:off x="8460432" y="2564904"/>
            <a:ext cx="0" cy="288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7812360" y="2780928"/>
            <a:ext cx="138211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Contenidos significativos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7740352" y="3284984"/>
            <a:ext cx="1359768" cy="7386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Deben ser pertinentes, complementarios y tener aplicabilidad en la realidad del entorno, además de trascender  al generar actitudes y fortalecer aptitudes que también sean de aplicar en contextos reales. 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46 Conector recto"/>
          <p:cNvCxnSpPr/>
          <p:nvPr/>
        </p:nvCxnSpPr>
        <p:spPr>
          <a:xfrm>
            <a:off x="8460432" y="2996984"/>
            <a:ext cx="0" cy="288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8028384" y="4293096"/>
            <a:ext cx="8178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Competencia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9" name="58 Conector recto"/>
          <p:cNvCxnSpPr/>
          <p:nvPr/>
        </p:nvCxnSpPr>
        <p:spPr>
          <a:xfrm>
            <a:off x="8460432" y="4077104"/>
            <a:ext cx="0" cy="324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7740352" y="4797152"/>
            <a:ext cx="1368152" cy="461665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Cúmulo de comportamientos que hace eficaces a los profesionales en determinadas situaciones y contextos.  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60 Conector recto"/>
          <p:cNvCxnSpPr/>
          <p:nvPr/>
        </p:nvCxnSpPr>
        <p:spPr>
          <a:xfrm>
            <a:off x="8460432" y="4509152"/>
            <a:ext cx="0" cy="288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V="1">
            <a:off x="6516216" y="5063232"/>
            <a:ext cx="1224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5804520" y="5764614"/>
            <a:ext cx="1359768" cy="7386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Es el razonamiento deductivo, al análisis de una situación, solución de problemas, comparación de elementos, toma de decisiones, capacidad de evaluar (controlar y autocontrolar) procesos.  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66 Conector recto"/>
          <p:cNvCxnSpPr/>
          <p:nvPr/>
        </p:nvCxnSpPr>
        <p:spPr>
          <a:xfrm>
            <a:off x="6516216" y="5049216"/>
            <a:ext cx="0" cy="324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67 CuadroTexto"/>
          <p:cNvSpPr txBox="1"/>
          <p:nvPr/>
        </p:nvSpPr>
        <p:spPr>
          <a:xfrm>
            <a:off x="5652120" y="5286400"/>
            <a:ext cx="17043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Pensamiento de orden superior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9" name="68 Conector recto"/>
          <p:cNvCxnSpPr/>
          <p:nvPr/>
        </p:nvCxnSpPr>
        <p:spPr>
          <a:xfrm>
            <a:off x="6516216" y="5481248"/>
            <a:ext cx="0" cy="288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H="1">
            <a:off x="4896152" y="2060848"/>
            <a:ext cx="1044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 flipH="1">
            <a:off x="4536152" y="3429000"/>
            <a:ext cx="1404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4427984" y="3429000"/>
            <a:ext cx="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 flipH="1">
            <a:off x="4572136" y="6165304"/>
            <a:ext cx="1224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4896040" y="2060848"/>
            <a:ext cx="36000" cy="4104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>
            <a:off x="899592" y="3861048"/>
            <a:ext cx="0" cy="612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35496" y="4459178"/>
            <a:ext cx="1728192" cy="5539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600" b="1" dirty="0" smtClean="0">
                <a:latin typeface="Arial" pitchFamily="34" charset="0"/>
                <a:cs typeface="Arial" pitchFamily="34" charset="0"/>
              </a:rPr>
              <a:t>También dispone que sea protagonista de su propio proceso de formación que lo transforma de sujeto pasivo a activo, con una capacidad de autodeterminación para cumplir metas cognitivas y personales.  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79 Conector recto"/>
          <p:cNvCxnSpPr/>
          <p:nvPr/>
        </p:nvCxnSpPr>
        <p:spPr>
          <a:xfrm flipH="1">
            <a:off x="2915816" y="3429000"/>
            <a:ext cx="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2915816" y="3429000"/>
            <a:ext cx="0" cy="648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>
            <a:off x="1907704" y="3990256"/>
            <a:ext cx="20329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Principales fortalezas de los egresados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82 CuadroTexto"/>
          <p:cNvSpPr txBox="1"/>
          <p:nvPr/>
        </p:nvSpPr>
        <p:spPr>
          <a:xfrm>
            <a:off x="1331640" y="5118283"/>
            <a:ext cx="331236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1.-Capaciad de aprender.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2.-Capacidad de aplicar los conocimientos en la práctica.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3.-Capacidad de análisis y síntesis.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4.-Capacidad para adaptarse a la nuevas condiciones.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5.-Habilidades interpersonales.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6.-Capacidad para generar nuevas ideas (creatividad).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7.-Comunicación oral y escrita en la propia lengua.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8.-Toma de decisiones.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9.-Capacidad crítica y autocrítica.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10.-Habilidades básicas del manejo de la computadora.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11.-Capacidad de trabajar en equipo interdisciplinario.</a:t>
            </a:r>
          </a:p>
          <a:p>
            <a:pPr algn="just"/>
            <a:r>
              <a:rPr lang="es-ES" sz="800" b="1" dirty="0" smtClean="0">
                <a:latin typeface="Arial" pitchFamily="34" charset="0"/>
                <a:cs typeface="Arial" pitchFamily="34" charset="0"/>
              </a:rPr>
              <a:t>12.-Conocimientos generales básicos sobre el área de estudio.</a:t>
            </a:r>
            <a:endParaRPr lang="es-MX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83 Conector recto"/>
          <p:cNvCxnSpPr/>
          <p:nvPr/>
        </p:nvCxnSpPr>
        <p:spPr>
          <a:xfrm>
            <a:off x="2915816" y="4221160"/>
            <a:ext cx="0" cy="90000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flipV="1">
            <a:off x="2915816" y="3429000"/>
            <a:ext cx="162000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3228440" y="1052736"/>
            <a:ext cx="22509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Autor: Esp. Jorge Hernán Sierra Pérez</a:t>
            </a:r>
          </a:p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 de Comunicación Social</a:t>
            </a:r>
          </a:p>
          <a:p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Fundación Universitaria Católica del Norte.</a:t>
            </a:r>
            <a:endParaRPr lang="es-MX" sz="9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417</Words>
  <Application>Microsoft Office PowerPoint</Application>
  <PresentationFormat>Presentación en pantalla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Puesto de M. C4 aca</dc:creator>
  <cp:lastModifiedBy>gandhi</cp:lastModifiedBy>
  <cp:revision>14</cp:revision>
  <dcterms:created xsi:type="dcterms:W3CDTF">2016-04-08T19:10:14Z</dcterms:created>
  <dcterms:modified xsi:type="dcterms:W3CDTF">2016-04-09T04:13:31Z</dcterms:modified>
</cp:coreProperties>
</file>