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7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05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1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1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73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8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2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6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0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1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9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5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1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17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50800" dist="25400" dir="4980000" algn="tl" rotWithShape="0">
              <a:srgbClr val="000000">
                <a:alpha val="3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4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8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21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4.png"/><Relationship Id="rId3" Type="http://schemas.openxmlformats.org/officeDocument/2006/relationships/image" Target="../media/image8.png"/><Relationship Id="rId21" Type="http://schemas.openxmlformats.org/officeDocument/2006/relationships/image" Target="../media/image77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4.png"/><Relationship Id="rId16" Type="http://schemas.openxmlformats.org/officeDocument/2006/relationships/image" Target="../media/image13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0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79.png"/><Relationship Id="rId10" Type="http://schemas.openxmlformats.org/officeDocument/2006/relationships/image" Target="../media/image67.png"/><Relationship Id="rId19" Type="http://schemas.openxmlformats.org/officeDocument/2006/relationships/image" Target="../media/image75.png"/><Relationship Id="rId4" Type="http://schemas.openxmlformats.org/officeDocument/2006/relationships/image" Target="../media/image2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4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2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8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4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9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26" Type="http://schemas.openxmlformats.org/officeDocument/2006/relationships/image" Target="../media/image126.png"/><Relationship Id="rId3" Type="http://schemas.openxmlformats.org/officeDocument/2006/relationships/image" Target="../media/image8.png"/><Relationship Id="rId21" Type="http://schemas.openxmlformats.org/officeDocument/2006/relationships/image" Target="../media/image121.png"/><Relationship Id="rId7" Type="http://schemas.openxmlformats.org/officeDocument/2006/relationships/image" Target="../media/image9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5" Type="http://schemas.openxmlformats.org/officeDocument/2006/relationships/image" Target="../media/image125.png"/><Relationship Id="rId2" Type="http://schemas.openxmlformats.org/officeDocument/2006/relationships/image" Target="../media/image4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11.png"/><Relationship Id="rId24" Type="http://schemas.openxmlformats.org/officeDocument/2006/relationships/image" Target="../media/image124.png"/><Relationship Id="rId5" Type="http://schemas.openxmlformats.org/officeDocument/2006/relationships/image" Target="../media/image95.png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10" Type="http://schemas.openxmlformats.org/officeDocument/2006/relationships/image" Target="../media/image100.png"/><Relationship Id="rId19" Type="http://schemas.openxmlformats.org/officeDocument/2006/relationships/image" Target="../media/image119.png"/><Relationship Id="rId4" Type="http://schemas.openxmlformats.org/officeDocument/2006/relationships/image" Target="../media/image21.png"/><Relationship Id="rId9" Type="http://schemas.openxmlformats.org/officeDocument/2006/relationships/image" Target="../media/image9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custGeom>
            <a:avLst/>
            <a:gdLst/>
            <a:ahLst/>
            <a:cxnLst/>
            <a:rect l="l" t="t" r="r" b="b"/>
            <a:pathLst>
              <a:path w="9144000" h="6857998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E2DD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075" y="301752"/>
            <a:ext cx="8688324" cy="6353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561" y="329946"/>
            <a:ext cx="8531352" cy="6196583"/>
          </a:xfrm>
          <a:custGeom>
            <a:avLst/>
            <a:gdLst/>
            <a:ahLst/>
            <a:cxnLst/>
            <a:rect l="l" t="t" r="r" b="b"/>
            <a:pathLst>
              <a:path w="8531352" h="6196583">
                <a:moveTo>
                  <a:pt x="8402447" y="0"/>
                </a:moveTo>
                <a:lnTo>
                  <a:pt x="123667" y="106"/>
                </a:lnTo>
                <a:lnTo>
                  <a:pt x="81772" y="8910"/>
                </a:lnTo>
                <a:lnTo>
                  <a:pt x="46122" y="30128"/>
                </a:lnTo>
                <a:lnTo>
                  <a:pt x="19137" y="61329"/>
                </a:lnTo>
                <a:lnTo>
                  <a:pt x="3241" y="100079"/>
                </a:lnTo>
                <a:lnTo>
                  <a:pt x="0" y="128904"/>
                </a:lnTo>
                <a:lnTo>
                  <a:pt x="108" y="6072957"/>
                </a:lnTo>
                <a:lnTo>
                  <a:pt x="8915" y="6114839"/>
                </a:lnTo>
                <a:lnTo>
                  <a:pt x="30130" y="6150478"/>
                </a:lnTo>
                <a:lnTo>
                  <a:pt x="61332" y="6177453"/>
                </a:lnTo>
                <a:lnTo>
                  <a:pt x="100101" y="6193343"/>
                </a:lnTo>
                <a:lnTo>
                  <a:pt x="128955" y="6196583"/>
                </a:lnTo>
                <a:lnTo>
                  <a:pt x="8407728" y="6196477"/>
                </a:lnTo>
                <a:lnTo>
                  <a:pt x="8449581" y="6187679"/>
                </a:lnTo>
                <a:lnTo>
                  <a:pt x="8485217" y="6166467"/>
                </a:lnTo>
                <a:lnTo>
                  <a:pt x="8512204" y="6135262"/>
                </a:lnTo>
                <a:lnTo>
                  <a:pt x="8528108" y="6096487"/>
                </a:lnTo>
                <a:lnTo>
                  <a:pt x="8531352" y="6067628"/>
                </a:lnTo>
                <a:lnTo>
                  <a:pt x="8531247" y="123664"/>
                </a:lnTo>
                <a:lnTo>
                  <a:pt x="8522453" y="81799"/>
                </a:lnTo>
                <a:lnTo>
                  <a:pt x="8501237" y="46151"/>
                </a:lnTo>
                <a:lnTo>
                  <a:pt x="8470033" y="19155"/>
                </a:lnTo>
                <a:lnTo>
                  <a:pt x="8431277" y="3245"/>
                </a:lnTo>
                <a:lnTo>
                  <a:pt x="8402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561" y="329946"/>
            <a:ext cx="8531352" cy="6196583"/>
          </a:xfrm>
          <a:custGeom>
            <a:avLst/>
            <a:gdLst/>
            <a:ahLst/>
            <a:cxnLst/>
            <a:rect l="l" t="t" r="r" b="b"/>
            <a:pathLst>
              <a:path w="8531352" h="6196583">
                <a:moveTo>
                  <a:pt x="0" y="128904"/>
                </a:moveTo>
                <a:lnTo>
                  <a:pt x="7158" y="86474"/>
                </a:lnTo>
                <a:lnTo>
                  <a:pt x="27020" y="49970"/>
                </a:lnTo>
                <a:lnTo>
                  <a:pt x="57162" y="21826"/>
                </a:lnTo>
                <a:lnTo>
                  <a:pt x="95163" y="4475"/>
                </a:lnTo>
                <a:lnTo>
                  <a:pt x="8402447" y="0"/>
                </a:lnTo>
                <a:lnTo>
                  <a:pt x="8417101" y="826"/>
                </a:lnTo>
                <a:lnTo>
                  <a:pt x="8457834" y="12499"/>
                </a:lnTo>
                <a:lnTo>
                  <a:pt x="8491825" y="36070"/>
                </a:lnTo>
                <a:lnTo>
                  <a:pt x="8516641" y="69105"/>
                </a:lnTo>
                <a:lnTo>
                  <a:pt x="8529846" y="109168"/>
                </a:lnTo>
                <a:lnTo>
                  <a:pt x="8531352" y="128904"/>
                </a:lnTo>
                <a:lnTo>
                  <a:pt x="8531352" y="6067628"/>
                </a:lnTo>
                <a:lnTo>
                  <a:pt x="8524188" y="6110104"/>
                </a:lnTo>
                <a:lnTo>
                  <a:pt x="8504319" y="6146625"/>
                </a:lnTo>
                <a:lnTo>
                  <a:pt x="8474179" y="6174768"/>
                </a:lnTo>
                <a:lnTo>
                  <a:pt x="8436200" y="6192111"/>
                </a:lnTo>
                <a:lnTo>
                  <a:pt x="8402447" y="6196583"/>
                </a:lnTo>
                <a:lnTo>
                  <a:pt x="128955" y="6196583"/>
                </a:lnTo>
                <a:lnTo>
                  <a:pt x="86487" y="6189427"/>
                </a:lnTo>
                <a:lnTo>
                  <a:pt x="49971" y="6169573"/>
                </a:lnTo>
                <a:lnTo>
                  <a:pt x="21829" y="6139441"/>
                </a:lnTo>
                <a:lnTo>
                  <a:pt x="4481" y="6101452"/>
                </a:lnTo>
                <a:lnTo>
                  <a:pt x="0" y="6067628"/>
                </a:lnTo>
                <a:lnTo>
                  <a:pt x="0" y="128904"/>
                </a:lnTo>
              </a:path>
            </a:pathLst>
          </a:custGeom>
          <a:ln w="1778">
            <a:solidFill>
              <a:srgbClr val="A3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099" y="434339"/>
            <a:ext cx="8305800" cy="3108960"/>
          </a:xfrm>
          <a:custGeom>
            <a:avLst/>
            <a:gdLst/>
            <a:ahLst/>
            <a:cxnLst/>
            <a:rect l="l" t="t" r="r" b="b"/>
            <a:pathLst>
              <a:path w="8305800" h="3108960">
                <a:moveTo>
                  <a:pt x="8163433" y="0"/>
                </a:moveTo>
                <a:lnTo>
                  <a:pt x="129800" y="543"/>
                </a:lnTo>
                <a:lnTo>
                  <a:pt x="88367" y="10588"/>
                </a:lnTo>
                <a:lnTo>
                  <a:pt x="52685" y="31782"/>
                </a:lnTo>
                <a:lnTo>
                  <a:pt x="24739" y="62135"/>
                </a:lnTo>
                <a:lnTo>
                  <a:pt x="6515" y="99660"/>
                </a:lnTo>
                <a:lnTo>
                  <a:pt x="0" y="142367"/>
                </a:lnTo>
                <a:lnTo>
                  <a:pt x="0" y="2966593"/>
                </a:lnTo>
                <a:lnTo>
                  <a:pt x="5900" y="3007287"/>
                </a:lnTo>
                <a:lnTo>
                  <a:pt x="23590" y="3045115"/>
                </a:lnTo>
                <a:lnTo>
                  <a:pt x="51100" y="3075871"/>
                </a:lnTo>
                <a:lnTo>
                  <a:pt x="86446" y="3097566"/>
                </a:lnTo>
                <a:lnTo>
                  <a:pt x="127640" y="3108211"/>
                </a:lnTo>
                <a:lnTo>
                  <a:pt x="142328" y="3108960"/>
                </a:lnTo>
                <a:lnTo>
                  <a:pt x="8163433" y="3108960"/>
                </a:lnTo>
                <a:lnTo>
                  <a:pt x="8204150" y="3103049"/>
                </a:lnTo>
                <a:lnTo>
                  <a:pt x="8241971" y="3085347"/>
                </a:lnTo>
                <a:lnTo>
                  <a:pt x="8272719" y="3057827"/>
                </a:lnTo>
                <a:lnTo>
                  <a:pt x="8294409" y="3022474"/>
                </a:lnTo>
                <a:lnTo>
                  <a:pt x="8305051" y="2981279"/>
                </a:lnTo>
                <a:lnTo>
                  <a:pt x="8305800" y="2966593"/>
                </a:lnTo>
                <a:lnTo>
                  <a:pt x="8305800" y="142367"/>
                </a:lnTo>
                <a:lnTo>
                  <a:pt x="8299889" y="101649"/>
                </a:lnTo>
                <a:lnTo>
                  <a:pt x="8282187" y="63828"/>
                </a:lnTo>
                <a:lnTo>
                  <a:pt x="8254667" y="33080"/>
                </a:lnTo>
                <a:lnTo>
                  <a:pt x="8219314" y="11390"/>
                </a:lnTo>
                <a:lnTo>
                  <a:pt x="8178119" y="748"/>
                </a:lnTo>
                <a:lnTo>
                  <a:pt x="81634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2475" y="1822704"/>
            <a:ext cx="7295388" cy="1030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2199" y="2371344"/>
            <a:ext cx="2494788" cy="1030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768" y="6021323"/>
            <a:ext cx="1117092" cy="393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31848" y="2044691"/>
            <a:ext cx="2293535" cy="4823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3800"/>
              </a:lnSpc>
            </a:pPr>
            <a:r>
              <a:rPr sz="3600" b="1" spc="0" dirty="0" smtClean="0">
                <a:solidFill>
                  <a:srgbClr val="FF8C3D"/>
                </a:solidFill>
                <a:latin typeface="Verdana"/>
                <a:cs typeface="Verdana"/>
              </a:rPr>
              <a:t>Arreglos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60373" y="2044691"/>
            <a:ext cx="4316624" cy="4823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3800"/>
              </a:lnSpc>
            </a:pPr>
            <a:r>
              <a:rPr sz="3600" b="1" spc="0" dirty="0" smtClean="0">
                <a:solidFill>
                  <a:srgbClr val="FF8C3D"/>
                </a:solidFill>
                <a:latin typeface="Verdana"/>
                <a:cs typeface="Verdana"/>
              </a:rPr>
              <a:t>Bi</a:t>
            </a:r>
            <a:r>
              <a:rPr sz="3600" b="1" spc="9" dirty="0" smtClean="0">
                <a:solidFill>
                  <a:srgbClr val="FF8C3D"/>
                </a:solidFill>
                <a:latin typeface="Verdana"/>
                <a:cs typeface="Verdana"/>
              </a:rPr>
              <a:t>d</a:t>
            </a:r>
            <a:r>
              <a:rPr sz="3600" b="1" spc="0" dirty="0" smtClean="0">
                <a:solidFill>
                  <a:srgbClr val="FF8C3D"/>
                </a:solidFill>
                <a:latin typeface="Verdana"/>
                <a:cs typeface="Verdana"/>
              </a:rPr>
              <a:t>imensiona</a:t>
            </a:r>
            <a:r>
              <a:rPr sz="3600" b="1" spc="-9" dirty="0" smtClean="0">
                <a:solidFill>
                  <a:srgbClr val="FF8C3D"/>
                </a:solidFill>
                <a:latin typeface="Verdana"/>
                <a:cs typeface="Verdana"/>
              </a:rPr>
              <a:t>l</a:t>
            </a:r>
            <a:r>
              <a:rPr sz="3600" b="1" spc="0" dirty="0" smtClean="0">
                <a:solidFill>
                  <a:srgbClr val="FF8C3D"/>
                </a:solidFill>
                <a:latin typeface="Verdana"/>
                <a:cs typeface="Verdana"/>
              </a:rPr>
              <a:t>es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2460" y="2593713"/>
            <a:ext cx="748699" cy="4823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3800"/>
              </a:lnSpc>
            </a:pPr>
            <a:r>
              <a:rPr sz="3600" b="1" spc="0" dirty="0" smtClean="0">
                <a:solidFill>
                  <a:srgbClr val="FF8C3D"/>
                </a:solidFill>
                <a:latin typeface="Verdana"/>
                <a:cs typeface="Verdana"/>
              </a:rPr>
              <a:t>en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7930" y="2593713"/>
            <a:ext cx="1211480" cy="4823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3800"/>
              </a:lnSpc>
            </a:pPr>
            <a:r>
              <a:rPr sz="3600" b="1" spc="0" dirty="0" smtClean="0">
                <a:solidFill>
                  <a:srgbClr val="FF8C3D"/>
                </a:solidFill>
                <a:latin typeface="Verdana"/>
                <a:cs typeface="Verdana"/>
              </a:rPr>
              <a:t>java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62200" y="-10551"/>
            <a:ext cx="3141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EJEMPLOS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3400" y="15240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3600" dirty="0"/>
              <a:t>Diseñe un programa </a:t>
            </a:r>
            <a:r>
              <a:rPr lang="es-MX" sz="3600" dirty="0" smtClean="0"/>
              <a:t>que permita solicitar por pantalla la cantidad de estudiantes y las notas obtenidas en una asignatura el programa debe permitir ver los estudiantes con sus notas, el promedio de sus notas y cual de los estudiantes obtuvo la nota mas alta y cual la más baja.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0176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58425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/>
              <a:t>package</a:t>
            </a:r>
            <a:r>
              <a:rPr lang="es-ES" sz="1200" b="1" dirty="0"/>
              <a:t> </a:t>
            </a:r>
            <a:r>
              <a:rPr lang="es-ES" sz="1200" b="1" dirty="0" err="1"/>
              <a:t>pruebaborrrar</a:t>
            </a:r>
            <a:r>
              <a:rPr lang="es-ES" sz="1200" b="1" dirty="0"/>
              <a:t>;</a:t>
            </a:r>
          </a:p>
          <a:p>
            <a:r>
              <a:rPr lang="es-ES" sz="1200" b="1" dirty="0" err="1" smtClean="0"/>
              <a:t>import</a:t>
            </a:r>
            <a:r>
              <a:rPr lang="es-ES" sz="1200" b="1" dirty="0" smtClean="0"/>
              <a:t> </a:t>
            </a:r>
            <a:r>
              <a:rPr lang="es-ES" sz="1200" b="1" dirty="0" err="1"/>
              <a:t>java.io.IOException</a:t>
            </a:r>
            <a:r>
              <a:rPr lang="es-ES" sz="1200" b="1" dirty="0"/>
              <a:t>;</a:t>
            </a:r>
          </a:p>
          <a:p>
            <a:r>
              <a:rPr lang="es-ES" sz="1200" b="1" dirty="0" err="1"/>
              <a:t>import</a:t>
            </a:r>
            <a:r>
              <a:rPr lang="es-ES" sz="1200" b="1" dirty="0"/>
              <a:t> </a:t>
            </a:r>
            <a:r>
              <a:rPr lang="es-ES" sz="1200" b="1" dirty="0" err="1"/>
              <a:t>javax.swing.JOptionPane</a:t>
            </a:r>
            <a:r>
              <a:rPr lang="es-ES" sz="1200" b="1" dirty="0"/>
              <a:t>;</a:t>
            </a:r>
          </a:p>
          <a:p>
            <a:endParaRPr lang="es-ES" sz="1200" dirty="0"/>
          </a:p>
          <a:p>
            <a:r>
              <a:rPr lang="es-ES" sz="1200" b="1" dirty="0" err="1" smtClean="0"/>
              <a:t>public</a:t>
            </a:r>
            <a:r>
              <a:rPr lang="es-ES" sz="1200" b="1" dirty="0" smtClean="0"/>
              <a:t> </a:t>
            </a:r>
            <a:r>
              <a:rPr lang="es-ES" sz="1200" b="1" dirty="0" err="1"/>
              <a:t>class</a:t>
            </a:r>
            <a:r>
              <a:rPr lang="es-ES" sz="1200" b="1" dirty="0"/>
              <a:t> borro {</a:t>
            </a:r>
          </a:p>
          <a:p>
            <a:r>
              <a:rPr lang="en-US" sz="1200" b="1" dirty="0"/>
              <a:t>public static void main(String[] </a:t>
            </a:r>
            <a:r>
              <a:rPr lang="en-US" sz="1200" b="1" dirty="0" err="1"/>
              <a:t>args</a:t>
            </a:r>
            <a:r>
              <a:rPr lang="en-US" sz="1200" b="1" dirty="0"/>
              <a:t>) throws </a:t>
            </a:r>
            <a:r>
              <a:rPr lang="en-US" sz="1200" b="1" dirty="0" err="1"/>
              <a:t>IOException</a:t>
            </a:r>
            <a:r>
              <a:rPr lang="en-US" sz="1200" b="1" dirty="0"/>
              <a:t> {</a:t>
            </a:r>
          </a:p>
          <a:p>
            <a:r>
              <a:rPr lang="es-ES" sz="1200" b="1" dirty="0" err="1"/>
              <a:t>int</a:t>
            </a:r>
            <a:r>
              <a:rPr lang="es-ES" sz="1200" b="1" dirty="0"/>
              <a:t> </a:t>
            </a:r>
            <a:r>
              <a:rPr lang="es-ES" sz="1200" b="1" dirty="0" err="1"/>
              <a:t>x,y,indice</a:t>
            </a:r>
            <a:r>
              <a:rPr lang="es-ES" sz="1200" b="1" dirty="0"/>
              <a:t>;</a:t>
            </a:r>
          </a:p>
          <a:p>
            <a:r>
              <a:rPr lang="es-ES" sz="1200" b="1" dirty="0" err="1"/>
              <a:t>double</a:t>
            </a:r>
            <a:r>
              <a:rPr lang="es-ES" sz="1200" b="1" dirty="0"/>
              <a:t> mayor, menor;</a:t>
            </a:r>
          </a:p>
          <a:p>
            <a:endParaRPr lang="es-ES" sz="1200" dirty="0"/>
          </a:p>
          <a:p>
            <a:r>
              <a:rPr lang="es-PA" sz="1200" dirty="0"/>
              <a:t> x=</a:t>
            </a:r>
            <a:r>
              <a:rPr lang="es-PA" sz="1200" dirty="0" err="1"/>
              <a:t>Integer.</a:t>
            </a:r>
            <a:r>
              <a:rPr lang="es-PA" sz="1200" i="1" dirty="0" err="1"/>
              <a:t>parseInt</a:t>
            </a:r>
            <a:r>
              <a:rPr lang="es-PA" sz="1200" i="1" dirty="0"/>
              <a:t>(</a:t>
            </a:r>
            <a:r>
              <a:rPr lang="es-PA" sz="1200" i="1" dirty="0" err="1"/>
              <a:t>JOptionPane.showInputDialog</a:t>
            </a:r>
            <a:r>
              <a:rPr lang="es-PA" sz="1200" i="1" dirty="0"/>
              <a:t>("ingrese la cantidad de estudiantes: "));</a:t>
            </a:r>
          </a:p>
          <a:p>
            <a:r>
              <a:rPr lang="es-PA" sz="1200" dirty="0"/>
              <a:t> y=</a:t>
            </a:r>
            <a:r>
              <a:rPr lang="es-PA" sz="1200" dirty="0" err="1"/>
              <a:t>Integer.</a:t>
            </a:r>
            <a:r>
              <a:rPr lang="es-PA" sz="1200" i="1" dirty="0" err="1"/>
              <a:t>parseInt</a:t>
            </a:r>
            <a:r>
              <a:rPr lang="es-PA" sz="1200" i="1" dirty="0"/>
              <a:t>(</a:t>
            </a:r>
            <a:r>
              <a:rPr lang="es-PA" sz="1200" i="1" dirty="0" err="1"/>
              <a:t>JOptionPane.showInputDialog</a:t>
            </a:r>
            <a:r>
              <a:rPr lang="es-PA" sz="1200" i="1" dirty="0"/>
              <a:t>("ingrese la cantidad de notas x materia "));</a:t>
            </a:r>
          </a:p>
          <a:p>
            <a:r>
              <a:rPr lang="fr-FR" sz="1200" dirty="0"/>
              <a:t> </a:t>
            </a:r>
            <a:r>
              <a:rPr lang="fr-FR" sz="1200" b="1" dirty="0"/>
              <a:t>double notas[][] = new double[x][y]; </a:t>
            </a:r>
          </a:p>
          <a:p>
            <a:r>
              <a:rPr lang="es-ES" sz="1200" dirty="0"/>
              <a:t> </a:t>
            </a:r>
            <a:r>
              <a:rPr lang="es-ES" sz="1200" dirty="0" err="1"/>
              <a:t>String</a:t>
            </a:r>
            <a:r>
              <a:rPr lang="es-ES" sz="1200" dirty="0"/>
              <a:t> nombres[] = </a:t>
            </a:r>
            <a:r>
              <a:rPr lang="es-ES" sz="1200" b="1" dirty="0"/>
              <a:t>new </a:t>
            </a:r>
            <a:r>
              <a:rPr lang="es-ES" sz="1200" b="1" dirty="0" err="1"/>
              <a:t>String</a:t>
            </a:r>
            <a:r>
              <a:rPr lang="es-ES" sz="1200" b="1" dirty="0"/>
              <a:t>[x];</a:t>
            </a:r>
          </a:p>
          <a:p>
            <a:r>
              <a:rPr lang="es-ES" sz="1200" dirty="0"/>
              <a:t> </a:t>
            </a:r>
            <a:r>
              <a:rPr lang="es-ES" sz="1200" b="1" dirty="0" err="1"/>
              <a:t>double</a:t>
            </a:r>
            <a:r>
              <a:rPr lang="es-ES" sz="1200" b="1" dirty="0"/>
              <a:t> </a:t>
            </a:r>
            <a:r>
              <a:rPr lang="es-ES" sz="1200" b="1" dirty="0" err="1"/>
              <a:t>notafinal</a:t>
            </a:r>
            <a:r>
              <a:rPr lang="es-ES" sz="1200" b="1" dirty="0"/>
              <a:t>[] = new </a:t>
            </a:r>
            <a:r>
              <a:rPr lang="es-ES" sz="1200" b="1" dirty="0" err="1"/>
              <a:t>double</a:t>
            </a:r>
            <a:r>
              <a:rPr lang="es-ES" sz="1200" b="1" dirty="0"/>
              <a:t>[x];</a:t>
            </a:r>
          </a:p>
          <a:p>
            <a:endParaRPr lang="es-ES" sz="1200" dirty="0"/>
          </a:p>
          <a:p>
            <a:r>
              <a:rPr lang="es-PA" sz="1200" dirty="0"/>
              <a:t> // </a:t>
            </a:r>
            <a:r>
              <a:rPr lang="es-PA" sz="1200" u="sng" dirty="0"/>
              <a:t>almacenar valores en el vector</a:t>
            </a:r>
          </a:p>
          <a:p>
            <a:r>
              <a:rPr lang="nn-NO" sz="1200" dirty="0"/>
              <a:t> </a:t>
            </a:r>
            <a:r>
              <a:rPr lang="nn-NO" sz="1200" b="1" dirty="0"/>
              <a:t>for (int i=0; i &lt; x; i++) { </a:t>
            </a:r>
          </a:p>
          <a:p>
            <a:r>
              <a:rPr lang="es-PA" sz="1200" dirty="0"/>
              <a:t> nombres[i]=   </a:t>
            </a:r>
            <a:r>
              <a:rPr lang="es-PA" sz="1200" dirty="0" err="1"/>
              <a:t>JOptionPane.</a:t>
            </a:r>
            <a:r>
              <a:rPr lang="es-PA" sz="1200" i="1" dirty="0" err="1"/>
              <a:t>showInputDialog</a:t>
            </a:r>
            <a:r>
              <a:rPr lang="es-PA" sz="1200" i="1" dirty="0"/>
              <a:t>("Introduzca  el Nombre ");   </a:t>
            </a:r>
          </a:p>
          <a:p>
            <a:r>
              <a:rPr lang="pt-BR" sz="1200" dirty="0"/>
              <a:t> </a:t>
            </a:r>
            <a:r>
              <a:rPr lang="pt-BR" sz="1200" b="1" dirty="0"/>
              <a:t>for (</a:t>
            </a:r>
            <a:r>
              <a:rPr lang="pt-BR" sz="1200" b="1" dirty="0" err="1"/>
              <a:t>int</a:t>
            </a:r>
            <a:r>
              <a:rPr lang="pt-BR" sz="1200" b="1" dirty="0"/>
              <a:t> r=0; r&lt;y; r++) {</a:t>
            </a:r>
          </a:p>
          <a:p>
            <a:r>
              <a:rPr lang="es-ES" sz="1200" dirty="0"/>
              <a:t> notas[i][r]=</a:t>
            </a:r>
            <a:r>
              <a:rPr lang="es-ES" sz="1200" dirty="0" err="1"/>
              <a:t>Float.</a:t>
            </a:r>
            <a:r>
              <a:rPr lang="es-ES" sz="1200" i="1" dirty="0" err="1"/>
              <a:t>parseFloat</a:t>
            </a:r>
            <a:r>
              <a:rPr lang="es-ES" sz="1200" i="1" dirty="0"/>
              <a:t>( </a:t>
            </a:r>
            <a:r>
              <a:rPr lang="es-ES" sz="1200" i="1" dirty="0" err="1"/>
              <a:t>JOptionPane.showInputDialog</a:t>
            </a:r>
            <a:r>
              <a:rPr lang="es-ES" sz="1200" i="1" dirty="0"/>
              <a:t>(</a:t>
            </a:r>
            <a:r>
              <a:rPr lang="es-ES" sz="1200" b="1" i="1" dirty="0" err="1"/>
              <a:t>null</a:t>
            </a:r>
            <a:r>
              <a:rPr lang="es-ES" sz="1200" b="1" i="1" dirty="0"/>
              <a:t>,"Introduzca  la Nota "+(</a:t>
            </a:r>
            <a:r>
              <a:rPr lang="es-ES" sz="1200" b="1" i="1" dirty="0" err="1"/>
              <a:t>r+1</a:t>
            </a:r>
            <a:r>
              <a:rPr lang="es-ES" sz="1200" b="1" i="1" dirty="0"/>
              <a:t>)));</a:t>
            </a:r>
          </a:p>
          <a:p>
            <a:r>
              <a:rPr lang="es-ES" sz="1200" dirty="0"/>
              <a:t> }</a:t>
            </a:r>
          </a:p>
          <a:p>
            <a:r>
              <a:rPr lang="es-ES" sz="1200" dirty="0"/>
              <a:t> }</a:t>
            </a:r>
          </a:p>
          <a:p>
            <a:endParaRPr lang="es-ES" sz="1200" dirty="0"/>
          </a:p>
          <a:p>
            <a:r>
              <a:rPr lang="es-ES" sz="1200" dirty="0"/>
              <a:t>// </a:t>
            </a:r>
            <a:r>
              <a:rPr lang="es-ES" sz="1200" u="sng" dirty="0"/>
              <a:t>mostrar elementos del vector </a:t>
            </a:r>
          </a:p>
          <a:p>
            <a:r>
              <a:rPr lang="es-ES" sz="1200" dirty="0"/>
              <a:t> </a:t>
            </a:r>
            <a:r>
              <a:rPr lang="es-ES" sz="1200" dirty="0" err="1"/>
              <a:t>String</a:t>
            </a:r>
            <a:r>
              <a:rPr lang="es-ES" sz="1200" dirty="0"/>
              <a:t> estudiante="";</a:t>
            </a:r>
          </a:p>
          <a:p>
            <a:r>
              <a:rPr lang="es-ES" sz="1200" dirty="0"/>
              <a:t> </a:t>
            </a:r>
            <a:r>
              <a:rPr lang="es-ES" sz="1200" b="1" dirty="0" err="1"/>
              <a:t>for</a:t>
            </a:r>
            <a:r>
              <a:rPr lang="es-ES" sz="1200" b="1" dirty="0"/>
              <a:t> (</a:t>
            </a:r>
            <a:r>
              <a:rPr lang="es-ES" sz="1200" b="1" dirty="0" err="1"/>
              <a:t>int</a:t>
            </a:r>
            <a:r>
              <a:rPr lang="es-ES" sz="1200" b="1" dirty="0"/>
              <a:t> j=0; j &lt; x; </a:t>
            </a:r>
            <a:r>
              <a:rPr lang="es-ES" sz="1200" b="1" dirty="0" err="1"/>
              <a:t>j++</a:t>
            </a:r>
            <a:r>
              <a:rPr lang="es-ES" sz="1200" b="1" dirty="0"/>
              <a:t>) { </a:t>
            </a:r>
          </a:p>
          <a:p>
            <a:r>
              <a:rPr lang="es-PA" sz="1200" dirty="0"/>
              <a:t>     estudiante= estudiante + nombres[j]+"\n"+ "Las nota son"+"\n";</a:t>
            </a:r>
          </a:p>
          <a:p>
            <a:r>
              <a:rPr lang="pt-BR" sz="1200" dirty="0"/>
              <a:t>   </a:t>
            </a:r>
            <a:r>
              <a:rPr lang="pt-BR" sz="1200" b="1" dirty="0"/>
              <a:t>for (</a:t>
            </a:r>
            <a:r>
              <a:rPr lang="pt-BR" sz="1200" b="1" dirty="0" err="1"/>
              <a:t>int</a:t>
            </a:r>
            <a:r>
              <a:rPr lang="pt-BR" sz="1200" b="1" dirty="0"/>
              <a:t> r=0; r&lt;y; r++) {</a:t>
            </a:r>
          </a:p>
          <a:p>
            <a:r>
              <a:rPr lang="es-ES" sz="1200" dirty="0"/>
              <a:t>     estudiante= estudiante + notas[j][j]+"   ";</a:t>
            </a:r>
          </a:p>
          <a:p>
            <a:r>
              <a:rPr lang="es-ES" sz="1200" dirty="0"/>
              <a:t>     } </a:t>
            </a:r>
          </a:p>
          <a:p>
            <a:r>
              <a:rPr lang="es-ES" sz="1200" dirty="0"/>
              <a:t>      </a:t>
            </a:r>
            <a:r>
              <a:rPr lang="es-ES" sz="1200" dirty="0" err="1"/>
              <a:t>JOptionPane.</a:t>
            </a:r>
            <a:r>
              <a:rPr lang="es-ES" sz="1200" i="1" dirty="0" err="1"/>
              <a:t>showMessageDialog</a:t>
            </a:r>
            <a:r>
              <a:rPr lang="es-ES" sz="1200" i="1" dirty="0"/>
              <a:t> ( </a:t>
            </a:r>
            <a:r>
              <a:rPr lang="es-ES" sz="1200" b="1" i="1" dirty="0" err="1"/>
              <a:t>null</a:t>
            </a:r>
            <a:r>
              <a:rPr lang="es-ES" sz="1200" b="1" i="1" dirty="0"/>
              <a:t>,"Estudiante \</a:t>
            </a:r>
            <a:r>
              <a:rPr lang="es-ES" sz="1200" b="1" i="1" dirty="0" err="1"/>
              <a:t>n"+estudiante,"Programa</a:t>
            </a:r>
            <a:r>
              <a:rPr lang="es-ES" sz="1200" b="1" i="1" dirty="0"/>
              <a:t> de ejemplo",</a:t>
            </a:r>
            <a:r>
              <a:rPr lang="es-ES" sz="1200" b="1" i="1" dirty="0" err="1"/>
              <a:t>JOptionPane.INFORMATION_MESSAGE</a:t>
            </a:r>
            <a:r>
              <a:rPr lang="es-ES" sz="1200" b="1" i="1" dirty="0"/>
              <a:t>); </a:t>
            </a:r>
          </a:p>
          <a:p>
            <a:r>
              <a:rPr lang="es-ES" sz="1200" dirty="0"/>
              <a:t>      estudiante="";</a:t>
            </a:r>
          </a:p>
          <a:p>
            <a:r>
              <a:rPr lang="es-ES" sz="1200" dirty="0"/>
              <a:t>     </a:t>
            </a:r>
            <a:r>
              <a:rPr lang="es-ES" sz="1200" dirty="0" smtClean="0"/>
              <a:t>}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4003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5240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err="1" smtClean="0"/>
              <a:t>double</a:t>
            </a:r>
            <a:r>
              <a:rPr lang="es-ES" sz="1100" b="1" dirty="0" smtClean="0"/>
              <a:t> </a:t>
            </a:r>
            <a:r>
              <a:rPr lang="es-ES" sz="1100" b="1" dirty="0"/>
              <a:t>promedio=0; </a:t>
            </a:r>
          </a:p>
          <a:p>
            <a:r>
              <a:rPr lang="es-ES" sz="1100" dirty="0"/>
              <a:t>// </a:t>
            </a:r>
            <a:r>
              <a:rPr lang="es-ES" sz="1100" u="sng" dirty="0"/>
              <a:t>Calcular promedio de estudiantes</a:t>
            </a:r>
          </a:p>
          <a:p>
            <a:r>
              <a:rPr lang="nn-NO" sz="1100" dirty="0"/>
              <a:t> </a:t>
            </a:r>
            <a:r>
              <a:rPr lang="nn-NO" sz="1100" b="1" dirty="0"/>
              <a:t>for (int i=0; i &lt; x; i++) { </a:t>
            </a:r>
          </a:p>
          <a:p>
            <a:r>
              <a:rPr lang="es-ES" sz="1100" dirty="0"/>
              <a:t>  promedio = 0;</a:t>
            </a:r>
          </a:p>
          <a:p>
            <a:r>
              <a:rPr lang="es-ES" sz="1100" b="1" dirty="0" err="1"/>
              <a:t>for</a:t>
            </a:r>
            <a:r>
              <a:rPr lang="es-ES" sz="1100" b="1" dirty="0"/>
              <a:t> (</a:t>
            </a:r>
            <a:r>
              <a:rPr lang="es-ES" sz="1100" b="1" dirty="0" err="1"/>
              <a:t>int</a:t>
            </a:r>
            <a:r>
              <a:rPr lang="es-ES" sz="1100" b="1" dirty="0"/>
              <a:t> j=0; j &lt; y; </a:t>
            </a:r>
            <a:r>
              <a:rPr lang="es-ES" sz="1100" b="1" dirty="0" err="1"/>
              <a:t>j++</a:t>
            </a:r>
            <a:r>
              <a:rPr lang="es-ES" sz="1100" b="1" dirty="0"/>
              <a:t>) {</a:t>
            </a:r>
          </a:p>
          <a:p>
            <a:r>
              <a:rPr lang="es-ES" sz="1100" dirty="0"/>
              <a:t> promedio=promedio + notas[i][j];</a:t>
            </a:r>
          </a:p>
          <a:p>
            <a:r>
              <a:rPr lang="es-ES" sz="1100" dirty="0"/>
              <a:t>}  </a:t>
            </a:r>
          </a:p>
          <a:p>
            <a:r>
              <a:rPr lang="es-ES" sz="1100" dirty="0" err="1"/>
              <a:t>notafinal</a:t>
            </a:r>
            <a:r>
              <a:rPr lang="es-ES" sz="1100" dirty="0"/>
              <a:t>[i]= promedio/y; </a:t>
            </a:r>
          </a:p>
          <a:p>
            <a:r>
              <a:rPr lang="es-ES" sz="1100" dirty="0"/>
              <a:t> } </a:t>
            </a:r>
          </a:p>
          <a:p>
            <a:endParaRPr lang="es-ES" sz="1100" dirty="0"/>
          </a:p>
          <a:p>
            <a:r>
              <a:rPr lang="es-PA" sz="1100" dirty="0"/>
              <a:t>// </a:t>
            </a:r>
            <a:r>
              <a:rPr lang="es-PA" sz="1100" u="sng" dirty="0"/>
              <a:t>muestra los estudiantes con su promedio </a:t>
            </a:r>
          </a:p>
          <a:p>
            <a:r>
              <a:rPr lang="es-ES" sz="1100" dirty="0"/>
              <a:t> estudiante="";</a:t>
            </a:r>
          </a:p>
          <a:p>
            <a:r>
              <a:rPr lang="es-ES" sz="1100" dirty="0"/>
              <a:t> </a:t>
            </a:r>
            <a:r>
              <a:rPr lang="es-ES" sz="1100" b="1" dirty="0" err="1"/>
              <a:t>for</a:t>
            </a:r>
            <a:r>
              <a:rPr lang="es-ES" sz="1100" b="1" dirty="0"/>
              <a:t> (</a:t>
            </a:r>
            <a:r>
              <a:rPr lang="es-ES" sz="1100" b="1" dirty="0" err="1"/>
              <a:t>int</a:t>
            </a:r>
            <a:r>
              <a:rPr lang="es-ES" sz="1100" b="1" dirty="0"/>
              <a:t> j=0; j &lt; x; </a:t>
            </a:r>
            <a:r>
              <a:rPr lang="es-ES" sz="1100" b="1" dirty="0" err="1"/>
              <a:t>j++</a:t>
            </a:r>
            <a:r>
              <a:rPr lang="es-ES" sz="1100" b="1" dirty="0"/>
              <a:t>) { </a:t>
            </a:r>
          </a:p>
          <a:p>
            <a:r>
              <a:rPr lang="es-PA" sz="1100" dirty="0"/>
              <a:t> estudiante= estudiante + "El nombre es "+nombres[j]+"  promedio: "+</a:t>
            </a:r>
            <a:r>
              <a:rPr lang="es-PA" sz="1100" dirty="0" err="1"/>
              <a:t>notafinal</a:t>
            </a:r>
            <a:r>
              <a:rPr lang="es-PA" sz="1100" dirty="0"/>
              <a:t>[j]+"\n";</a:t>
            </a:r>
          </a:p>
          <a:p>
            <a:r>
              <a:rPr lang="es-ES" sz="1100" dirty="0"/>
              <a:t> }</a:t>
            </a:r>
          </a:p>
          <a:p>
            <a:r>
              <a:rPr lang="es-ES" sz="1100" dirty="0"/>
              <a:t> </a:t>
            </a:r>
            <a:r>
              <a:rPr lang="es-ES" sz="1100" dirty="0" err="1"/>
              <a:t>JOptionPane.</a:t>
            </a:r>
            <a:r>
              <a:rPr lang="es-ES" sz="1100" i="1" dirty="0" err="1"/>
              <a:t>showMessageDialog</a:t>
            </a:r>
            <a:r>
              <a:rPr lang="es-ES" sz="1100" i="1" dirty="0"/>
              <a:t> ( </a:t>
            </a:r>
            <a:r>
              <a:rPr lang="es-ES" sz="1100" b="1" i="1" dirty="0" err="1"/>
              <a:t>null</a:t>
            </a:r>
            <a:r>
              <a:rPr lang="es-ES" sz="1100" b="1" i="1" dirty="0"/>
              <a:t>,"Elementos del vector\</a:t>
            </a:r>
            <a:r>
              <a:rPr lang="es-ES" sz="1100" b="1" i="1" dirty="0" err="1"/>
              <a:t>n"+estudiante,"Programa</a:t>
            </a:r>
            <a:r>
              <a:rPr lang="es-ES" sz="1100" b="1" i="1" dirty="0"/>
              <a:t> de ejemplo",</a:t>
            </a:r>
            <a:r>
              <a:rPr lang="es-ES" sz="1100" b="1" i="1" dirty="0" err="1"/>
              <a:t>JOptionPane.INFORMATION_MESSAGE</a:t>
            </a:r>
            <a:r>
              <a:rPr lang="es-ES" sz="1100" b="1" i="1" dirty="0"/>
              <a:t>); </a:t>
            </a:r>
          </a:p>
          <a:p>
            <a:endParaRPr lang="es-ES" sz="1100" dirty="0"/>
          </a:p>
          <a:p>
            <a:r>
              <a:rPr lang="es-PA" sz="1100" dirty="0"/>
              <a:t>// </a:t>
            </a:r>
            <a:r>
              <a:rPr lang="es-PA" sz="1100" u="sng" dirty="0"/>
              <a:t>calcula el estudiante con mayor promedio</a:t>
            </a:r>
          </a:p>
          <a:p>
            <a:r>
              <a:rPr lang="es-ES" sz="1100" dirty="0"/>
              <a:t>  mayor =</a:t>
            </a:r>
            <a:r>
              <a:rPr lang="es-ES" sz="1100" dirty="0" err="1"/>
              <a:t>notafinal</a:t>
            </a:r>
            <a:r>
              <a:rPr lang="es-ES" sz="1100" dirty="0"/>
              <a:t>[0];</a:t>
            </a:r>
          </a:p>
          <a:p>
            <a:r>
              <a:rPr lang="es-ES" sz="1100" dirty="0"/>
              <a:t>  </a:t>
            </a:r>
            <a:r>
              <a:rPr lang="es-ES" sz="1100" dirty="0" err="1"/>
              <a:t>indice</a:t>
            </a:r>
            <a:r>
              <a:rPr lang="es-ES" sz="1100" dirty="0"/>
              <a:t>=0;</a:t>
            </a:r>
          </a:p>
          <a:p>
            <a:endParaRPr lang="es-ES" sz="1100" dirty="0"/>
          </a:p>
          <a:p>
            <a:r>
              <a:rPr lang="es-ES" sz="1100" dirty="0"/>
              <a:t>  </a:t>
            </a:r>
            <a:r>
              <a:rPr lang="es-ES" sz="1100" b="1" dirty="0" err="1"/>
              <a:t>for</a:t>
            </a:r>
            <a:r>
              <a:rPr lang="es-ES" sz="1100" b="1" dirty="0"/>
              <a:t> (</a:t>
            </a:r>
            <a:r>
              <a:rPr lang="es-ES" sz="1100" b="1" dirty="0" err="1"/>
              <a:t>int</a:t>
            </a:r>
            <a:r>
              <a:rPr lang="es-ES" sz="1100" b="1" dirty="0"/>
              <a:t> j=0; j &lt; </a:t>
            </a:r>
            <a:r>
              <a:rPr lang="es-ES" sz="1100" b="1" dirty="0" err="1"/>
              <a:t>nombres.length</a:t>
            </a:r>
            <a:r>
              <a:rPr lang="es-ES" sz="1100" b="1" dirty="0"/>
              <a:t>; </a:t>
            </a:r>
            <a:r>
              <a:rPr lang="es-ES" sz="1100" b="1" dirty="0" err="1"/>
              <a:t>j++</a:t>
            </a:r>
            <a:r>
              <a:rPr lang="es-ES" sz="1100" b="1" dirty="0"/>
              <a:t>) { </a:t>
            </a:r>
          </a:p>
          <a:p>
            <a:r>
              <a:rPr lang="es-ES" sz="1100" dirty="0"/>
              <a:t>    </a:t>
            </a:r>
            <a:r>
              <a:rPr lang="es-ES" sz="1100" b="1" dirty="0" err="1"/>
              <a:t>if</a:t>
            </a:r>
            <a:r>
              <a:rPr lang="es-ES" sz="1100" b="1" dirty="0"/>
              <a:t> (mayor &lt; </a:t>
            </a:r>
            <a:r>
              <a:rPr lang="es-ES" sz="1100" b="1" dirty="0" err="1"/>
              <a:t>notafinal</a:t>
            </a:r>
            <a:r>
              <a:rPr lang="es-ES" sz="1100" b="1" dirty="0"/>
              <a:t>[j])</a:t>
            </a:r>
          </a:p>
          <a:p>
            <a:r>
              <a:rPr lang="es-ES" sz="1100" dirty="0"/>
              <a:t>     {  mayor =</a:t>
            </a:r>
            <a:r>
              <a:rPr lang="es-ES" sz="1100" dirty="0" err="1"/>
              <a:t>notafinal</a:t>
            </a:r>
            <a:r>
              <a:rPr lang="es-ES" sz="1100" dirty="0"/>
              <a:t>[j];</a:t>
            </a:r>
          </a:p>
          <a:p>
            <a:r>
              <a:rPr lang="es-ES" sz="1100" dirty="0"/>
              <a:t>       </a:t>
            </a:r>
            <a:r>
              <a:rPr lang="es-ES" sz="1100" dirty="0" err="1"/>
              <a:t>indice</a:t>
            </a:r>
            <a:r>
              <a:rPr lang="es-ES" sz="1100" dirty="0"/>
              <a:t>=j;}</a:t>
            </a:r>
          </a:p>
          <a:p>
            <a:r>
              <a:rPr lang="es-ES" sz="1100" dirty="0"/>
              <a:t>  }</a:t>
            </a:r>
          </a:p>
          <a:p>
            <a:r>
              <a:rPr lang="es-PA" sz="1100" dirty="0"/>
              <a:t>  </a:t>
            </a:r>
            <a:r>
              <a:rPr lang="es-PA" sz="1100" dirty="0" err="1"/>
              <a:t>JOptionPane.</a:t>
            </a:r>
            <a:r>
              <a:rPr lang="es-PA" sz="1100" i="1" dirty="0" err="1"/>
              <a:t>showMessageDialog</a:t>
            </a:r>
            <a:r>
              <a:rPr lang="es-PA" sz="1100" i="1" dirty="0"/>
              <a:t>(</a:t>
            </a:r>
            <a:r>
              <a:rPr lang="es-PA" sz="1100" b="1" i="1" dirty="0" err="1"/>
              <a:t>null</a:t>
            </a:r>
            <a:r>
              <a:rPr lang="es-PA" sz="1100" b="1" i="1" dirty="0"/>
              <a:t>,"El estudiante con la nota mayor es "+nombres[</a:t>
            </a:r>
            <a:r>
              <a:rPr lang="es-PA" sz="1100" b="1" i="1" dirty="0" err="1"/>
              <a:t>indice</a:t>
            </a:r>
            <a:r>
              <a:rPr lang="es-PA" sz="1100" b="1" i="1" dirty="0"/>
              <a:t>]+"  La nota es: "+</a:t>
            </a:r>
            <a:r>
              <a:rPr lang="es-PA" sz="1100" b="1" i="1" dirty="0" err="1"/>
              <a:t>notafinal</a:t>
            </a:r>
            <a:r>
              <a:rPr lang="es-PA" sz="1100" b="1" i="1" dirty="0"/>
              <a:t>[</a:t>
            </a:r>
            <a:r>
              <a:rPr lang="es-PA" sz="1100" b="1" i="1" dirty="0" err="1"/>
              <a:t>indice</a:t>
            </a:r>
            <a:r>
              <a:rPr lang="es-PA" sz="1100" b="1" i="1" dirty="0"/>
              <a:t>]+"\n");</a:t>
            </a:r>
          </a:p>
          <a:p>
            <a:r>
              <a:rPr lang="es-ES" sz="1100" dirty="0"/>
              <a:t> </a:t>
            </a:r>
          </a:p>
          <a:p>
            <a:r>
              <a:rPr lang="es-ES" sz="1100" dirty="0"/>
              <a:t>// </a:t>
            </a:r>
            <a:r>
              <a:rPr lang="es-ES" sz="1100" u="sng" dirty="0"/>
              <a:t>estudiante con menor nota  </a:t>
            </a:r>
          </a:p>
          <a:p>
            <a:r>
              <a:rPr lang="es-ES" sz="1100" dirty="0"/>
              <a:t>  menor =</a:t>
            </a:r>
            <a:r>
              <a:rPr lang="es-ES" sz="1100" dirty="0" err="1"/>
              <a:t>notafinal</a:t>
            </a:r>
            <a:r>
              <a:rPr lang="es-ES" sz="1100" dirty="0"/>
              <a:t>[0];</a:t>
            </a:r>
          </a:p>
          <a:p>
            <a:r>
              <a:rPr lang="es-ES" sz="1100" dirty="0"/>
              <a:t>  </a:t>
            </a:r>
            <a:r>
              <a:rPr lang="es-ES" sz="1100" dirty="0" err="1"/>
              <a:t>indice</a:t>
            </a:r>
            <a:r>
              <a:rPr lang="es-ES" sz="1100" dirty="0"/>
              <a:t>=0;</a:t>
            </a:r>
          </a:p>
          <a:p>
            <a:r>
              <a:rPr lang="es-ES" sz="1100" dirty="0"/>
              <a:t>  </a:t>
            </a:r>
            <a:r>
              <a:rPr lang="es-ES" sz="1100" b="1" dirty="0" err="1"/>
              <a:t>for</a:t>
            </a:r>
            <a:r>
              <a:rPr lang="es-ES" sz="1100" b="1" dirty="0"/>
              <a:t> (</a:t>
            </a:r>
            <a:r>
              <a:rPr lang="es-ES" sz="1100" b="1" dirty="0" err="1"/>
              <a:t>int</a:t>
            </a:r>
            <a:r>
              <a:rPr lang="es-ES" sz="1100" b="1" dirty="0"/>
              <a:t> j=0; j &lt; </a:t>
            </a:r>
            <a:r>
              <a:rPr lang="es-ES" sz="1100" b="1" dirty="0" err="1"/>
              <a:t>nombres.length</a:t>
            </a:r>
            <a:r>
              <a:rPr lang="es-ES" sz="1100" b="1" dirty="0"/>
              <a:t>; </a:t>
            </a:r>
            <a:r>
              <a:rPr lang="es-ES" sz="1100" b="1" dirty="0" err="1"/>
              <a:t>j++</a:t>
            </a:r>
            <a:r>
              <a:rPr lang="es-ES" sz="1100" b="1" dirty="0"/>
              <a:t>) { </a:t>
            </a:r>
          </a:p>
          <a:p>
            <a:r>
              <a:rPr lang="es-ES" sz="1100" dirty="0"/>
              <a:t>    </a:t>
            </a:r>
            <a:r>
              <a:rPr lang="es-ES" sz="1100" b="1" dirty="0" err="1"/>
              <a:t>if</a:t>
            </a:r>
            <a:r>
              <a:rPr lang="es-ES" sz="1100" b="1" dirty="0"/>
              <a:t> (menor &gt; </a:t>
            </a:r>
            <a:r>
              <a:rPr lang="es-ES" sz="1100" b="1" dirty="0" err="1"/>
              <a:t>notafinal</a:t>
            </a:r>
            <a:r>
              <a:rPr lang="es-ES" sz="1100" b="1" dirty="0"/>
              <a:t>[j])</a:t>
            </a:r>
          </a:p>
          <a:p>
            <a:r>
              <a:rPr lang="es-ES" sz="1100" dirty="0"/>
              <a:t>     {  menor =</a:t>
            </a:r>
            <a:r>
              <a:rPr lang="es-ES" sz="1100" dirty="0" err="1"/>
              <a:t>notafinal</a:t>
            </a:r>
            <a:r>
              <a:rPr lang="es-ES" sz="1100" dirty="0"/>
              <a:t>[j];</a:t>
            </a:r>
          </a:p>
          <a:p>
            <a:r>
              <a:rPr lang="es-ES" sz="1100" dirty="0"/>
              <a:t>       </a:t>
            </a:r>
            <a:r>
              <a:rPr lang="es-ES" sz="1100" dirty="0" err="1"/>
              <a:t>indice</a:t>
            </a:r>
            <a:r>
              <a:rPr lang="es-ES" sz="1100" dirty="0"/>
              <a:t>=j;}</a:t>
            </a:r>
          </a:p>
          <a:p>
            <a:r>
              <a:rPr lang="es-ES" sz="1100" dirty="0"/>
              <a:t>  }</a:t>
            </a:r>
          </a:p>
          <a:p>
            <a:r>
              <a:rPr lang="es-PA" sz="1100" dirty="0"/>
              <a:t>  </a:t>
            </a:r>
            <a:r>
              <a:rPr lang="es-PA" sz="1100" dirty="0" err="1"/>
              <a:t>JOptionPane.</a:t>
            </a:r>
            <a:r>
              <a:rPr lang="es-PA" sz="1100" i="1" dirty="0" err="1"/>
              <a:t>showMessageDialog</a:t>
            </a:r>
            <a:r>
              <a:rPr lang="es-PA" sz="1100" i="1" dirty="0"/>
              <a:t>(</a:t>
            </a:r>
            <a:r>
              <a:rPr lang="es-PA" sz="1100" b="1" i="1" dirty="0" err="1"/>
              <a:t>null</a:t>
            </a:r>
            <a:r>
              <a:rPr lang="es-PA" sz="1100" b="1" i="1" dirty="0"/>
              <a:t>,"El estudiante con la nota menor es "+nombres[</a:t>
            </a:r>
            <a:r>
              <a:rPr lang="es-PA" sz="1100" b="1" i="1" dirty="0" err="1"/>
              <a:t>indice</a:t>
            </a:r>
            <a:r>
              <a:rPr lang="es-PA" sz="1100" b="1" i="1" dirty="0"/>
              <a:t>]+"  La nota es: "+</a:t>
            </a:r>
            <a:r>
              <a:rPr lang="es-PA" sz="1100" b="1" i="1" dirty="0" err="1"/>
              <a:t>notafinal</a:t>
            </a:r>
            <a:r>
              <a:rPr lang="es-PA" sz="1100" b="1" i="1" dirty="0"/>
              <a:t>[</a:t>
            </a:r>
            <a:r>
              <a:rPr lang="es-PA" sz="1100" b="1" i="1" dirty="0" err="1"/>
              <a:t>indice</a:t>
            </a:r>
            <a:r>
              <a:rPr lang="es-PA" sz="1100" b="1" i="1" dirty="0"/>
              <a:t>]+"\n");</a:t>
            </a:r>
          </a:p>
          <a:p>
            <a:r>
              <a:rPr lang="es-ES" sz="1100" dirty="0" smtClean="0"/>
              <a:t> </a:t>
            </a:r>
            <a:endParaRPr lang="es-ES" sz="1100" dirty="0"/>
          </a:p>
          <a:p>
            <a:r>
              <a:rPr lang="es-ES" sz="1100" dirty="0"/>
              <a:t> } }</a:t>
            </a:r>
            <a:r>
              <a:rPr lang="es-ES" sz="1100" dirty="0" smtClean="0"/>
              <a:t>  </a:t>
            </a:r>
            <a:endParaRPr lang="es-ES" sz="1100" dirty="0"/>
          </a:p>
          <a:p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9908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custGeom>
            <a:avLst/>
            <a:gdLst/>
            <a:ahLst/>
            <a:cxnLst/>
            <a:rect l="l" t="t" r="r" b="b"/>
            <a:pathLst>
              <a:path w="9144000" h="6857998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075" y="301752"/>
            <a:ext cx="8688324" cy="6353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561" y="329946"/>
            <a:ext cx="8531352" cy="6196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561" y="329946"/>
            <a:ext cx="8531352" cy="6196583"/>
          </a:xfrm>
          <a:custGeom>
            <a:avLst/>
            <a:gdLst/>
            <a:ahLst/>
            <a:cxnLst/>
            <a:rect l="l" t="t" r="r" b="b"/>
            <a:pathLst>
              <a:path w="8531352" h="6196583">
                <a:moveTo>
                  <a:pt x="0" y="128904"/>
                </a:moveTo>
                <a:lnTo>
                  <a:pt x="7158" y="86474"/>
                </a:lnTo>
                <a:lnTo>
                  <a:pt x="27020" y="49970"/>
                </a:lnTo>
                <a:lnTo>
                  <a:pt x="57162" y="21826"/>
                </a:lnTo>
                <a:lnTo>
                  <a:pt x="95163" y="4475"/>
                </a:lnTo>
                <a:lnTo>
                  <a:pt x="8402447" y="0"/>
                </a:lnTo>
                <a:lnTo>
                  <a:pt x="8417101" y="826"/>
                </a:lnTo>
                <a:lnTo>
                  <a:pt x="8457834" y="12499"/>
                </a:lnTo>
                <a:lnTo>
                  <a:pt x="8491825" y="36070"/>
                </a:lnTo>
                <a:lnTo>
                  <a:pt x="8516641" y="69105"/>
                </a:lnTo>
                <a:lnTo>
                  <a:pt x="8529846" y="109168"/>
                </a:lnTo>
                <a:lnTo>
                  <a:pt x="8531352" y="6067628"/>
                </a:lnTo>
                <a:lnTo>
                  <a:pt x="8530526" y="6082299"/>
                </a:lnTo>
                <a:lnTo>
                  <a:pt x="8518857" y="6123059"/>
                </a:lnTo>
                <a:lnTo>
                  <a:pt x="8495294" y="6157056"/>
                </a:lnTo>
                <a:lnTo>
                  <a:pt x="8462270" y="6181868"/>
                </a:lnTo>
                <a:lnTo>
                  <a:pt x="8422219" y="6195073"/>
                </a:lnTo>
                <a:lnTo>
                  <a:pt x="128955" y="6196583"/>
                </a:lnTo>
                <a:lnTo>
                  <a:pt x="114287" y="6195758"/>
                </a:lnTo>
                <a:lnTo>
                  <a:pt x="73534" y="6184101"/>
                </a:lnTo>
                <a:lnTo>
                  <a:pt x="39541" y="6160552"/>
                </a:lnTo>
                <a:lnTo>
                  <a:pt x="14728" y="6127532"/>
                </a:lnTo>
                <a:lnTo>
                  <a:pt x="1515" y="6087462"/>
                </a:lnTo>
                <a:lnTo>
                  <a:pt x="0" y="128904"/>
                </a:lnTo>
                <a:close/>
              </a:path>
            </a:pathLst>
          </a:custGeom>
          <a:ln w="1778">
            <a:solidFill>
              <a:srgbClr val="A3A2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515" y="429768"/>
            <a:ext cx="7933944" cy="553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3628" y="4331207"/>
            <a:ext cx="792479" cy="790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5255" y="4364736"/>
            <a:ext cx="649224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5255" y="4364736"/>
            <a:ext cx="649224" cy="647700"/>
          </a:xfrm>
          <a:custGeom>
            <a:avLst/>
            <a:gdLst/>
            <a:ahLst/>
            <a:cxnLst/>
            <a:rect l="l" t="t" r="r" b="b"/>
            <a:pathLst>
              <a:path w="649224" h="647700">
                <a:moveTo>
                  <a:pt x="0" y="647700"/>
                </a:moveTo>
                <a:lnTo>
                  <a:pt x="649224" y="647700"/>
                </a:lnTo>
                <a:lnTo>
                  <a:pt x="649224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6488" y="998220"/>
            <a:ext cx="7719059" cy="2813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852" y="4331207"/>
            <a:ext cx="790955" cy="7909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64479" y="4364736"/>
            <a:ext cx="647700" cy="647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64479" y="4364736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647700"/>
                </a:moveTo>
                <a:lnTo>
                  <a:pt x="647700" y="647700"/>
                </a:lnTo>
                <a:lnTo>
                  <a:pt x="6477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0552" y="4331207"/>
            <a:ext cx="790955" cy="7909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12179" y="4364736"/>
            <a:ext cx="647700" cy="647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12179" y="4364736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647700"/>
                </a:moveTo>
                <a:lnTo>
                  <a:pt x="647700" y="647700"/>
                </a:lnTo>
                <a:lnTo>
                  <a:pt x="6477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88252" y="4331207"/>
            <a:ext cx="790955" cy="7909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9879" y="4364736"/>
            <a:ext cx="647700" cy="647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59879" y="4364736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647700"/>
                </a:moveTo>
                <a:lnTo>
                  <a:pt x="647700" y="647700"/>
                </a:lnTo>
                <a:lnTo>
                  <a:pt x="6477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5952" y="4331207"/>
            <a:ext cx="792479" cy="790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07580" y="4364736"/>
            <a:ext cx="649224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07580" y="4364736"/>
            <a:ext cx="649224" cy="647700"/>
          </a:xfrm>
          <a:custGeom>
            <a:avLst/>
            <a:gdLst/>
            <a:ahLst/>
            <a:cxnLst/>
            <a:rect l="l" t="t" r="r" b="b"/>
            <a:pathLst>
              <a:path w="649224" h="647700">
                <a:moveTo>
                  <a:pt x="0" y="647700"/>
                </a:moveTo>
                <a:lnTo>
                  <a:pt x="649224" y="647700"/>
                </a:lnTo>
                <a:lnTo>
                  <a:pt x="649224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43628" y="4978907"/>
            <a:ext cx="792479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15255" y="5012436"/>
            <a:ext cx="649224" cy="6492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5255" y="5012436"/>
            <a:ext cx="649224" cy="649223"/>
          </a:xfrm>
          <a:custGeom>
            <a:avLst/>
            <a:gdLst/>
            <a:ahLst/>
            <a:cxnLst/>
            <a:rect l="l" t="t" r="r" b="b"/>
            <a:pathLst>
              <a:path w="649224" h="649224">
                <a:moveTo>
                  <a:pt x="0" y="649223"/>
                </a:moveTo>
                <a:lnTo>
                  <a:pt x="649224" y="649223"/>
                </a:lnTo>
                <a:lnTo>
                  <a:pt x="649224" y="0"/>
                </a:lnTo>
                <a:lnTo>
                  <a:pt x="0" y="0"/>
                </a:lnTo>
                <a:lnTo>
                  <a:pt x="0" y="649223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92852" y="4978907"/>
            <a:ext cx="790955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4479" y="5012436"/>
            <a:ext cx="647700" cy="6492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64479" y="5012436"/>
            <a:ext cx="647700" cy="649223"/>
          </a:xfrm>
          <a:custGeom>
            <a:avLst/>
            <a:gdLst/>
            <a:ahLst/>
            <a:cxnLst/>
            <a:rect l="l" t="t" r="r" b="b"/>
            <a:pathLst>
              <a:path w="647700" h="649224">
                <a:moveTo>
                  <a:pt x="0" y="649223"/>
                </a:moveTo>
                <a:lnTo>
                  <a:pt x="647700" y="649223"/>
                </a:lnTo>
                <a:lnTo>
                  <a:pt x="647700" y="0"/>
                </a:lnTo>
                <a:lnTo>
                  <a:pt x="0" y="0"/>
                </a:lnTo>
                <a:lnTo>
                  <a:pt x="0" y="649223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40552" y="4978907"/>
            <a:ext cx="790955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12179" y="5012436"/>
            <a:ext cx="647700" cy="6492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2179" y="5012436"/>
            <a:ext cx="647700" cy="649223"/>
          </a:xfrm>
          <a:custGeom>
            <a:avLst/>
            <a:gdLst/>
            <a:ahLst/>
            <a:cxnLst/>
            <a:rect l="l" t="t" r="r" b="b"/>
            <a:pathLst>
              <a:path w="647700" h="649224">
                <a:moveTo>
                  <a:pt x="0" y="649223"/>
                </a:moveTo>
                <a:lnTo>
                  <a:pt x="647700" y="649223"/>
                </a:lnTo>
                <a:lnTo>
                  <a:pt x="647700" y="0"/>
                </a:lnTo>
                <a:lnTo>
                  <a:pt x="0" y="0"/>
                </a:lnTo>
                <a:lnTo>
                  <a:pt x="0" y="649223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88252" y="4978907"/>
            <a:ext cx="790955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59879" y="5012436"/>
            <a:ext cx="647700" cy="6492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59879" y="5012436"/>
            <a:ext cx="647700" cy="649223"/>
          </a:xfrm>
          <a:custGeom>
            <a:avLst/>
            <a:gdLst/>
            <a:ahLst/>
            <a:cxnLst/>
            <a:rect l="l" t="t" r="r" b="b"/>
            <a:pathLst>
              <a:path w="647700" h="649224">
                <a:moveTo>
                  <a:pt x="0" y="649223"/>
                </a:moveTo>
                <a:lnTo>
                  <a:pt x="647700" y="649223"/>
                </a:lnTo>
                <a:lnTo>
                  <a:pt x="647700" y="0"/>
                </a:lnTo>
                <a:lnTo>
                  <a:pt x="0" y="0"/>
                </a:lnTo>
                <a:lnTo>
                  <a:pt x="0" y="649223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35952" y="4978907"/>
            <a:ext cx="792479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07580" y="5012436"/>
            <a:ext cx="649224" cy="6492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07580" y="5012436"/>
            <a:ext cx="649224" cy="649223"/>
          </a:xfrm>
          <a:custGeom>
            <a:avLst/>
            <a:gdLst/>
            <a:ahLst/>
            <a:cxnLst/>
            <a:rect l="l" t="t" r="r" b="b"/>
            <a:pathLst>
              <a:path w="649224" h="649224">
                <a:moveTo>
                  <a:pt x="0" y="649223"/>
                </a:moveTo>
                <a:lnTo>
                  <a:pt x="649224" y="649223"/>
                </a:lnTo>
                <a:lnTo>
                  <a:pt x="649224" y="0"/>
                </a:lnTo>
                <a:lnTo>
                  <a:pt x="0" y="0"/>
                </a:lnTo>
                <a:lnTo>
                  <a:pt x="0" y="649223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43628" y="5628131"/>
            <a:ext cx="792479" cy="790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15255" y="5661660"/>
            <a:ext cx="649224" cy="647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15255" y="5661660"/>
            <a:ext cx="649224" cy="647700"/>
          </a:xfrm>
          <a:custGeom>
            <a:avLst/>
            <a:gdLst/>
            <a:ahLst/>
            <a:cxnLst/>
            <a:rect l="l" t="t" r="r" b="b"/>
            <a:pathLst>
              <a:path w="649224" h="647700">
                <a:moveTo>
                  <a:pt x="0" y="647699"/>
                </a:moveTo>
                <a:lnTo>
                  <a:pt x="649224" y="647699"/>
                </a:lnTo>
                <a:lnTo>
                  <a:pt x="649224" y="0"/>
                </a:lnTo>
                <a:lnTo>
                  <a:pt x="0" y="0"/>
                </a:lnTo>
                <a:lnTo>
                  <a:pt x="0" y="647699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92852" y="5628131"/>
            <a:ext cx="790955" cy="7909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64479" y="5661660"/>
            <a:ext cx="647700" cy="64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64479" y="566166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647699"/>
                </a:moveTo>
                <a:lnTo>
                  <a:pt x="647700" y="647699"/>
                </a:lnTo>
                <a:lnTo>
                  <a:pt x="647700" y="0"/>
                </a:lnTo>
                <a:lnTo>
                  <a:pt x="0" y="0"/>
                </a:lnTo>
                <a:lnTo>
                  <a:pt x="0" y="647699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40552" y="5628131"/>
            <a:ext cx="790955" cy="7909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12179" y="5661660"/>
            <a:ext cx="647700" cy="64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12179" y="566166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647699"/>
                </a:moveTo>
                <a:lnTo>
                  <a:pt x="647700" y="647699"/>
                </a:lnTo>
                <a:lnTo>
                  <a:pt x="647700" y="0"/>
                </a:lnTo>
                <a:lnTo>
                  <a:pt x="0" y="0"/>
                </a:lnTo>
                <a:lnTo>
                  <a:pt x="0" y="647699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88252" y="5628131"/>
            <a:ext cx="790955" cy="7909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59879" y="5661660"/>
            <a:ext cx="647700" cy="64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59879" y="566166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647699"/>
                </a:moveTo>
                <a:lnTo>
                  <a:pt x="647700" y="647699"/>
                </a:lnTo>
                <a:lnTo>
                  <a:pt x="647700" y="0"/>
                </a:lnTo>
                <a:lnTo>
                  <a:pt x="0" y="0"/>
                </a:lnTo>
                <a:lnTo>
                  <a:pt x="0" y="647699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35952" y="5628131"/>
            <a:ext cx="792479" cy="790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07580" y="5661660"/>
            <a:ext cx="649224" cy="647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07580" y="5661660"/>
            <a:ext cx="649224" cy="647700"/>
          </a:xfrm>
          <a:custGeom>
            <a:avLst/>
            <a:gdLst/>
            <a:ahLst/>
            <a:cxnLst/>
            <a:rect l="l" t="t" r="r" b="b"/>
            <a:pathLst>
              <a:path w="649224" h="647700">
                <a:moveTo>
                  <a:pt x="0" y="647699"/>
                </a:moveTo>
                <a:lnTo>
                  <a:pt x="649224" y="647699"/>
                </a:lnTo>
                <a:lnTo>
                  <a:pt x="649224" y="0"/>
                </a:lnTo>
                <a:lnTo>
                  <a:pt x="0" y="0"/>
                </a:lnTo>
                <a:lnTo>
                  <a:pt x="0" y="647699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063142" y="1124072"/>
            <a:ext cx="659965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0019" indent="-160019">
              <a:lnSpc>
                <a:spcPts val="1950"/>
              </a:lnSpc>
              <a:buFont typeface="Arial"/>
              <a:buChar char="•"/>
              <a:tabLst>
                <a:tab pos="152400" algn="l"/>
              </a:tabLst>
            </a:pPr>
            <a:r>
              <a:rPr sz="1800" spc="0" dirty="0" smtClean="0">
                <a:latin typeface="Verdana"/>
                <a:cs typeface="Verdana"/>
              </a:rPr>
              <a:t>Son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57501" y="1124072"/>
            <a:ext cx="1349355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tructu</a:t>
            </a:r>
            <a:r>
              <a:rPr sz="1800" spc="-39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340608" y="1124072"/>
            <a:ext cx="336924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" dirty="0" smtClean="0">
                <a:latin typeface="Verdana"/>
                <a:cs typeface="Verdana"/>
              </a:rPr>
              <a:t>de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13047" y="1124072"/>
            <a:ext cx="93111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9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maño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78578" y="1124072"/>
            <a:ext cx="1993721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  <a:tabLst>
                <a:tab pos="546100" algn="l"/>
              </a:tabLst>
            </a:pPr>
            <a:r>
              <a:rPr sz="1800" spc="0" dirty="0" smtClean="0">
                <a:latin typeface="Verdana"/>
                <a:cs typeface="Verdana"/>
              </a:rPr>
              <a:t>f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jo	</a:t>
            </a:r>
            <a:r>
              <a:rPr sz="1800" spc="-9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an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zad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006463" y="1124072"/>
            <a:ext cx="437723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577963" y="1124072"/>
            <a:ext cx="524338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f</a:t>
            </a:r>
            <a:r>
              <a:rPr sz="1800" spc="9" dirty="0" smtClean="0">
                <a:latin typeface="Verdana"/>
                <a:cs typeface="Verdana"/>
              </a:rPr>
              <a:t>il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36331" y="1124072"/>
            <a:ext cx="194974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63142" y="1398392"/>
            <a:ext cx="1232863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co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umna</a:t>
            </a:r>
            <a:r>
              <a:rPr sz="1800" spc="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63142" y="1947032"/>
            <a:ext cx="7331856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" dirty="0" smtClean="0">
                <a:latin typeface="Arial"/>
                <a:cs typeface="Arial"/>
              </a:rPr>
              <a:t>•</a:t>
            </a:r>
            <a:r>
              <a:rPr sz="1800" spc="0" dirty="0" smtClean="0">
                <a:latin typeface="Verdana"/>
                <a:cs typeface="Verdana"/>
              </a:rPr>
              <a:t>Estas</a:t>
            </a:r>
            <a:r>
              <a:rPr sz="1800" spc="-47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tructu</a:t>
            </a:r>
            <a:r>
              <a:rPr sz="1800" spc="-39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-87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mac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nan</a:t>
            </a:r>
            <a:r>
              <a:rPr sz="1800" spc="-101" dirty="0" smtClean="0">
                <a:latin typeface="Verdana"/>
                <a:cs typeface="Verdana"/>
              </a:rPr>
              <a:t> </a:t>
            </a:r>
            <a:r>
              <a:rPr sz="1800" spc="-34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5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de</a:t>
            </a:r>
            <a:r>
              <a:rPr sz="1800" spc="0" dirty="0" smtClean="0">
                <a:latin typeface="Verdana"/>
                <a:cs typeface="Verdana"/>
              </a:rPr>
              <a:t>l</a:t>
            </a:r>
            <a:r>
              <a:rPr sz="1800" spc="25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M</a:t>
            </a:r>
            <a:r>
              <a:rPr sz="1800" spc="0" dirty="0" smtClean="0">
                <a:latin typeface="Verdana"/>
                <a:cs typeface="Verdana"/>
              </a:rPr>
              <a:t>ISMO</a:t>
            </a:r>
            <a:r>
              <a:rPr sz="1800" spc="-6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-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PO</a:t>
            </a:r>
            <a:r>
              <a:rPr sz="1800" spc="1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11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at</a:t>
            </a:r>
            <a:r>
              <a:rPr sz="1800" spc="-1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63142" y="2495926"/>
            <a:ext cx="5979938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0019" indent="-160019">
              <a:lnSpc>
                <a:spcPts val="1950"/>
              </a:lnSpc>
              <a:buFont typeface="Arial"/>
              <a:buChar char="•"/>
              <a:tabLst>
                <a:tab pos="152400" algn="l"/>
              </a:tabLst>
            </a:pPr>
            <a:r>
              <a:rPr sz="1800" spc="0" dirty="0" smtClean="0">
                <a:latin typeface="Verdana"/>
                <a:cs typeface="Verdana"/>
              </a:rPr>
              <a:t>Cada</a:t>
            </a:r>
            <a:r>
              <a:rPr sz="1800" spc="-45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</a:t>
            </a:r>
            <a:r>
              <a:rPr sz="1800" spc="-22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</a:t>
            </a:r>
            <a:r>
              <a:rPr sz="1800" spc="-10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f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ca</a:t>
            </a:r>
            <a:r>
              <a:rPr sz="1800" spc="-60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</a:t>
            </a:r>
            <a:r>
              <a:rPr sz="1800" spc="-18" dirty="0" smtClean="0">
                <a:latin typeface="Verdana"/>
                <a:cs typeface="Verdana"/>
              </a:rPr>
              <a:t> </a:t>
            </a:r>
            <a:r>
              <a:rPr sz="1800" spc="1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f</a:t>
            </a:r>
            <a:r>
              <a:rPr sz="1800" spc="9" dirty="0" smtClean="0">
                <a:latin typeface="Verdana"/>
                <a:cs typeface="Verdana"/>
              </a:rPr>
              <a:t>il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27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</a:t>
            </a:r>
            <a:r>
              <a:rPr sz="1800" spc="-15" dirty="0" smtClean="0">
                <a:latin typeface="Verdana"/>
                <a:cs typeface="Verdana"/>
              </a:rPr>
              <a:t> </a:t>
            </a:r>
            <a:r>
              <a:rPr sz="1800" spc="1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co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umna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63142" y="3044566"/>
            <a:ext cx="1963744" cy="5218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0019" indent="-160019">
              <a:lnSpc>
                <a:spcPts val="1950"/>
              </a:lnSpc>
              <a:buFont typeface="Arial"/>
              <a:buChar char="•"/>
              <a:tabLst>
                <a:tab pos="152400" algn="l"/>
              </a:tabLst>
            </a:pPr>
            <a:r>
              <a:rPr sz="1800" spc="-5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</a:t>
            </a:r>
            <a:r>
              <a:rPr sz="1800" spc="286" dirty="0" smtClean="0">
                <a:latin typeface="Verdana"/>
                <a:cs typeface="Verdana"/>
              </a:rPr>
              <a:t> </a:t>
            </a:r>
            <a:r>
              <a:rPr sz="1800" spc="1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29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-25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al,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matr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085845" y="3044566"/>
            <a:ext cx="661439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estas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05428" y="3044566"/>
            <a:ext cx="1724464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9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ructu</a:t>
            </a:r>
            <a:r>
              <a:rPr sz="1800" spc="-39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20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588761" y="3044566"/>
            <a:ext cx="1836624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conoc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</a:t>
            </a:r>
            <a:r>
              <a:rPr sz="1800" spc="23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</a:t>
            </a:r>
            <a:r>
              <a:rPr sz="1800" spc="258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el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486522" y="3044566"/>
            <a:ext cx="942475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nomb</a:t>
            </a:r>
            <a:r>
              <a:rPr sz="1800" spc="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44590" y="3716398"/>
            <a:ext cx="1149550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solidFill>
                  <a:srgbClr val="2F233B"/>
                </a:solidFill>
                <a:latin typeface="Verdana"/>
                <a:cs typeface="Verdana"/>
              </a:rPr>
              <a:t>co</a:t>
            </a:r>
            <a:r>
              <a:rPr sz="1800" spc="4" dirty="0" smtClean="0">
                <a:solidFill>
                  <a:srgbClr val="2F233B"/>
                </a:solidFill>
                <a:latin typeface="Verdana"/>
                <a:cs typeface="Verdana"/>
              </a:rPr>
              <a:t>l</a:t>
            </a:r>
            <a:r>
              <a:rPr sz="1800" spc="0" dirty="0" smtClean="0">
                <a:solidFill>
                  <a:srgbClr val="2F233B"/>
                </a:solidFill>
                <a:latin typeface="Verdana"/>
                <a:cs typeface="Verdana"/>
              </a:rPr>
              <a:t>umn</a:t>
            </a:r>
            <a:r>
              <a:rPr sz="1800" spc="-4" dirty="0" smtClean="0">
                <a:solidFill>
                  <a:srgbClr val="2F233B"/>
                </a:solidFill>
                <a:latin typeface="Verdana"/>
                <a:cs typeface="Verdana"/>
              </a:rPr>
              <a:t>a</a:t>
            </a:r>
            <a:r>
              <a:rPr sz="1800" spc="0" dirty="0" smtClean="0">
                <a:solidFill>
                  <a:srgbClr val="2F233B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024373" y="407694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655995" y="407694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285788" y="407694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999020" y="407694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548347" y="407694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4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47039" y="4364985"/>
            <a:ext cx="1090394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4" dirty="0" smtClean="0">
                <a:latin typeface="Verdana"/>
                <a:cs typeface="Verdana"/>
              </a:rPr>
              <a:t>j</a:t>
            </a:r>
            <a:r>
              <a:rPr sz="1800" spc="0" dirty="0" smtClean="0">
                <a:latin typeface="Verdana"/>
                <a:cs typeface="Verdana"/>
              </a:rPr>
              <a:t>emp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-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376292" y="4653021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47039" y="4914007"/>
            <a:ext cx="549595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Este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551432" y="4914007"/>
            <a:ext cx="87189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arr</a:t>
            </a:r>
            <a:r>
              <a:rPr sz="1800" spc="-4" dirty="0" smtClean="0">
                <a:latin typeface="Verdana"/>
                <a:cs typeface="Verdana"/>
              </a:rPr>
              <a:t>eg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78607" y="4914007"/>
            <a:ext cx="314357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048254" y="4914007"/>
            <a:ext cx="339972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4" dirty="0" smtClean="0">
                <a:latin typeface="Verdana"/>
                <a:cs typeface="Verdana"/>
              </a:rPr>
              <a:t>de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47039" y="5188327"/>
            <a:ext cx="1598261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tama</a:t>
            </a:r>
            <a:r>
              <a:rPr sz="1800" spc="4" dirty="0" smtClean="0">
                <a:latin typeface="Verdana"/>
                <a:cs typeface="Verdana"/>
              </a:rPr>
              <a:t>ñ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83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3</a:t>
            </a:r>
            <a:r>
              <a:rPr sz="1800" spc="-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x</a:t>
            </a:r>
            <a:r>
              <a:rPr sz="1800" spc="-1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5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376292" y="5202042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47039" y="5736916"/>
            <a:ext cx="1393057" cy="5218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3848"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3</a:t>
            </a:r>
            <a:r>
              <a:rPr sz="1800" spc="-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</a:t>
            </a:r>
            <a:r>
              <a:rPr sz="1800" spc="9" dirty="0" smtClean="0">
                <a:latin typeface="Verdana"/>
                <a:cs typeface="Verdana"/>
              </a:rPr>
              <a:t>il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5</a:t>
            </a:r>
            <a:r>
              <a:rPr sz="1800" spc="-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umnas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76292" y="5750632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923660" y="5093760"/>
            <a:ext cx="304800" cy="490048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ts val="1950"/>
              </a:lnSpc>
            </a:pPr>
            <a:r>
              <a:rPr sz="1800" spc="0" dirty="0" smtClean="0">
                <a:solidFill>
                  <a:srgbClr val="2F233B"/>
                </a:solidFill>
                <a:latin typeface="Verdana"/>
                <a:cs typeface="Verdana"/>
              </a:rPr>
              <a:t>f</a:t>
            </a:r>
            <a:r>
              <a:rPr sz="1800" spc="9" dirty="0" smtClean="0">
                <a:solidFill>
                  <a:srgbClr val="2F233B"/>
                </a:solidFill>
                <a:latin typeface="Verdana"/>
                <a:cs typeface="Verdana"/>
              </a:rPr>
              <a:t>il</a:t>
            </a:r>
            <a:r>
              <a:rPr sz="1800" spc="0" dirty="0" smtClean="0">
                <a:solidFill>
                  <a:srgbClr val="2F233B"/>
                </a:solidFill>
                <a:latin typeface="Verdana"/>
                <a:cs typeface="Verdana"/>
              </a:rPr>
              <a:t>as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custGeom>
            <a:avLst/>
            <a:gdLst/>
            <a:ahLst/>
            <a:cxnLst/>
            <a:rect l="l" t="t" r="r" b="b"/>
            <a:pathLst>
              <a:path w="9144000" h="6857998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075" y="301752"/>
            <a:ext cx="8688324" cy="6353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561" y="329946"/>
            <a:ext cx="8531352" cy="6196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561" y="329946"/>
            <a:ext cx="8531352" cy="6196583"/>
          </a:xfrm>
          <a:custGeom>
            <a:avLst/>
            <a:gdLst/>
            <a:ahLst/>
            <a:cxnLst/>
            <a:rect l="l" t="t" r="r" b="b"/>
            <a:pathLst>
              <a:path w="8531352" h="6196583">
                <a:moveTo>
                  <a:pt x="0" y="128904"/>
                </a:moveTo>
                <a:lnTo>
                  <a:pt x="7158" y="86474"/>
                </a:lnTo>
                <a:lnTo>
                  <a:pt x="27020" y="49970"/>
                </a:lnTo>
                <a:lnTo>
                  <a:pt x="57162" y="21826"/>
                </a:lnTo>
                <a:lnTo>
                  <a:pt x="95163" y="4475"/>
                </a:lnTo>
                <a:lnTo>
                  <a:pt x="8402447" y="0"/>
                </a:lnTo>
                <a:lnTo>
                  <a:pt x="8417101" y="826"/>
                </a:lnTo>
                <a:lnTo>
                  <a:pt x="8457834" y="12499"/>
                </a:lnTo>
                <a:lnTo>
                  <a:pt x="8491825" y="36070"/>
                </a:lnTo>
                <a:lnTo>
                  <a:pt x="8516641" y="69105"/>
                </a:lnTo>
                <a:lnTo>
                  <a:pt x="8529846" y="109168"/>
                </a:lnTo>
                <a:lnTo>
                  <a:pt x="8531352" y="6067628"/>
                </a:lnTo>
                <a:lnTo>
                  <a:pt x="8530526" y="6082299"/>
                </a:lnTo>
                <a:lnTo>
                  <a:pt x="8518857" y="6123059"/>
                </a:lnTo>
                <a:lnTo>
                  <a:pt x="8495294" y="6157056"/>
                </a:lnTo>
                <a:lnTo>
                  <a:pt x="8462270" y="6181868"/>
                </a:lnTo>
                <a:lnTo>
                  <a:pt x="8422219" y="6195073"/>
                </a:lnTo>
                <a:lnTo>
                  <a:pt x="128955" y="6196583"/>
                </a:lnTo>
                <a:lnTo>
                  <a:pt x="114287" y="6195758"/>
                </a:lnTo>
                <a:lnTo>
                  <a:pt x="73534" y="6184101"/>
                </a:lnTo>
                <a:lnTo>
                  <a:pt x="39541" y="6160552"/>
                </a:lnTo>
                <a:lnTo>
                  <a:pt x="14728" y="6127532"/>
                </a:lnTo>
                <a:lnTo>
                  <a:pt x="1515" y="6087462"/>
                </a:lnTo>
                <a:lnTo>
                  <a:pt x="0" y="128904"/>
                </a:lnTo>
                <a:close/>
              </a:path>
            </a:pathLst>
          </a:custGeom>
          <a:ln w="1778">
            <a:solidFill>
              <a:srgbClr val="A3A2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515" y="501396"/>
            <a:ext cx="7933944" cy="55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611" y="2388107"/>
            <a:ext cx="4247388" cy="1897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463" y="2369819"/>
            <a:ext cx="4329684" cy="19857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239" y="2421635"/>
            <a:ext cx="4104132" cy="1754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39" y="2421635"/>
            <a:ext cx="4104132" cy="1754124"/>
          </a:xfrm>
          <a:custGeom>
            <a:avLst/>
            <a:gdLst/>
            <a:ahLst/>
            <a:cxnLst/>
            <a:rect l="l" t="t" r="r" b="b"/>
            <a:pathLst>
              <a:path w="4104132" h="1754124">
                <a:moveTo>
                  <a:pt x="0" y="1754124"/>
                </a:moveTo>
                <a:lnTo>
                  <a:pt x="4104132" y="1754124"/>
                </a:lnTo>
                <a:lnTo>
                  <a:pt x="4104132" y="0"/>
                </a:lnTo>
                <a:lnTo>
                  <a:pt x="0" y="0"/>
                </a:lnTo>
                <a:lnTo>
                  <a:pt x="0" y="1754124"/>
                </a:lnTo>
                <a:close/>
              </a:path>
            </a:pathLst>
          </a:custGeom>
          <a:ln w="9144">
            <a:solidFill>
              <a:srgbClr val="DB9D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0372" y="2375916"/>
            <a:ext cx="4346448" cy="1866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9223" y="2357628"/>
            <a:ext cx="4428744" cy="19400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1999" y="2409444"/>
            <a:ext cx="4203192" cy="17236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1999" y="2409444"/>
            <a:ext cx="4203192" cy="1723643"/>
          </a:xfrm>
          <a:custGeom>
            <a:avLst/>
            <a:gdLst/>
            <a:ahLst/>
            <a:cxnLst/>
            <a:rect l="l" t="t" r="r" b="b"/>
            <a:pathLst>
              <a:path w="4203192" h="1723643">
                <a:moveTo>
                  <a:pt x="0" y="1723643"/>
                </a:moveTo>
                <a:lnTo>
                  <a:pt x="4203192" y="1723643"/>
                </a:lnTo>
                <a:lnTo>
                  <a:pt x="4203192" y="0"/>
                </a:lnTo>
                <a:lnTo>
                  <a:pt x="0" y="0"/>
                </a:lnTo>
                <a:lnTo>
                  <a:pt x="0" y="1723643"/>
                </a:lnTo>
                <a:close/>
              </a:path>
            </a:pathLst>
          </a:custGeom>
          <a:ln w="9144">
            <a:solidFill>
              <a:srgbClr val="4395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1611" y="4767072"/>
            <a:ext cx="2729484" cy="17922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19043" y="3956304"/>
            <a:ext cx="917447" cy="10317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6599" y="4175632"/>
            <a:ext cx="592454" cy="707644"/>
          </a:xfrm>
          <a:custGeom>
            <a:avLst/>
            <a:gdLst/>
            <a:ahLst/>
            <a:cxnLst/>
            <a:rect l="l" t="t" r="r" b="b"/>
            <a:pathLst>
              <a:path w="592454" h="707644">
                <a:moveTo>
                  <a:pt x="54025" y="65197"/>
                </a:moveTo>
                <a:lnTo>
                  <a:pt x="60990" y="106991"/>
                </a:lnTo>
                <a:lnTo>
                  <a:pt x="559688" y="707644"/>
                </a:lnTo>
                <a:lnTo>
                  <a:pt x="592454" y="680466"/>
                </a:lnTo>
                <a:lnTo>
                  <a:pt x="93729" y="79641"/>
                </a:lnTo>
                <a:lnTo>
                  <a:pt x="54025" y="65197"/>
                </a:lnTo>
                <a:close/>
              </a:path>
              <a:path w="592454" h="707644">
                <a:moveTo>
                  <a:pt x="0" y="0"/>
                </a:moveTo>
                <a:lnTo>
                  <a:pt x="30225" y="182372"/>
                </a:lnTo>
                <a:lnTo>
                  <a:pt x="30480" y="183664"/>
                </a:lnTo>
                <a:lnTo>
                  <a:pt x="35729" y="192985"/>
                </a:lnTo>
                <a:lnTo>
                  <a:pt x="46284" y="198130"/>
                </a:lnTo>
                <a:lnTo>
                  <a:pt x="61842" y="197398"/>
                </a:lnTo>
                <a:lnTo>
                  <a:pt x="70513" y="188159"/>
                </a:lnTo>
                <a:lnTo>
                  <a:pt x="72389" y="175387"/>
                </a:lnTo>
                <a:lnTo>
                  <a:pt x="60990" y="106991"/>
                </a:lnTo>
                <a:lnTo>
                  <a:pt x="10540" y="46228"/>
                </a:lnTo>
                <a:lnTo>
                  <a:pt x="43434" y="19050"/>
                </a:lnTo>
                <a:lnTo>
                  <a:pt x="52148" y="19050"/>
                </a:lnTo>
                <a:lnTo>
                  <a:pt x="0" y="0"/>
                </a:lnTo>
                <a:close/>
              </a:path>
              <a:path w="592454" h="707644">
                <a:moveTo>
                  <a:pt x="43434" y="19050"/>
                </a:moveTo>
                <a:lnTo>
                  <a:pt x="10540" y="46228"/>
                </a:lnTo>
                <a:lnTo>
                  <a:pt x="60990" y="106991"/>
                </a:lnTo>
                <a:lnTo>
                  <a:pt x="54025" y="65197"/>
                </a:lnTo>
                <a:lnTo>
                  <a:pt x="19685" y="52705"/>
                </a:lnTo>
                <a:lnTo>
                  <a:pt x="48005" y="29083"/>
                </a:lnTo>
                <a:lnTo>
                  <a:pt x="51762" y="29083"/>
                </a:lnTo>
                <a:lnTo>
                  <a:pt x="43434" y="19050"/>
                </a:lnTo>
                <a:close/>
              </a:path>
              <a:path w="592454" h="707644">
                <a:moveTo>
                  <a:pt x="52148" y="19050"/>
                </a:moveTo>
                <a:lnTo>
                  <a:pt x="43434" y="19050"/>
                </a:lnTo>
                <a:lnTo>
                  <a:pt x="93729" y="79641"/>
                </a:lnTo>
                <a:lnTo>
                  <a:pt x="161379" y="104252"/>
                </a:lnTo>
                <a:lnTo>
                  <a:pt x="171672" y="103623"/>
                </a:lnTo>
                <a:lnTo>
                  <a:pt x="180867" y="96464"/>
                </a:lnTo>
                <a:lnTo>
                  <a:pt x="187496" y="82012"/>
                </a:lnTo>
                <a:lnTo>
                  <a:pt x="183328" y="70747"/>
                </a:lnTo>
                <a:lnTo>
                  <a:pt x="173482" y="63373"/>
                </a:lnTo>
                <a:lnTo>
                  <a:pt x="52148" y="19050"/>
                </a:lnTo>
                <a:close/>
              </a:path>
              <a:path w="592454" h="707644">
                <a:moveTo>
                  <a:pt x="51762" y="29083"/>
                </a:moveTo>
                <a:lnTo>
                  <a:pt x="48005" y="29083"/>
                </a:lnTo>
                <a:lnTo>
                  <a:pt x="54025" y="65197"/>
                </a:lnTo>
                <a:lnTo>
                  <a:pt x="93729" y="79641"/>
                </a:lnTo>
                <a:lnTo>
                  <a:pt x="51762" y="29083"/>
                </a:lnTo>
                <a:close/>
              </a:path>
              <a:path w="592454" h="707644">
                <a:moveTo>
                  <a:pt x="48005" y="29083"/>
                </a:moveTo>
                <a:lnTo>
                  <a:pt x="19685" y="52705"/>
                </a:lnTo>
                <a:lnTo>
                  <a:pt x="54025" y="65197"/>
                </a:lnTo>
                <a:lnTo>
                  <a:pt x="48005" y="29083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36108" y="5178552"/>
            <a:ext cx="2633472" cy="7772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03798" y="5207888"/>
            <a:ext cx="2308225" cy="515732"/>
          </a:xfrm>
          <a:custGeom>
            <a:avLst/>
            <a:gdLst/>
            <a:ahLst/>
            <a:cxnLst/>
            <a:rect l="l" t="t" r="r" b="b"/>
            <a:pathLst>
              <a:path w="2308225" h="515732">
                <a:moveTo>
                  <a:pt x="2185541" y="451712"/>
                </a:moveTo>
                <a:lnTo>
                  <a:pt x="2116251" y="476642"/>
                </a:lnTo>
                <a:lnTo>
                  <a:pt x="2109541" y="483857"/>
                </a:lnTo>
                <a:lnTo>
                  <a:pt x="2107518" y="494974"/>
                </a:lnTo>
                <a:lnTo>
                  <a:pt x="2111597" y="509704"/>
                </a:lnTo>
                <a:lnTo>
                  <a:pt x="2121979" y="515732"/>
                </a:lnTo>
                <a:lnTo>
                  <a:pt x="2134234" y="515112"/>
                </a:lnTo>
                <a:lnTo>
                  <a:pt x="2271320" y="466191"/>
                </a:lnTo>
                <a:lnTo>
                  <a:pt x="2262758" y="466191"/>
                </a:lnTo>
                <a:lnTo>
                  <a:pt x="2185541" y="451712"/>
                </a:lnTo>
                <a:close/>
              </a:path>
              <a:path w="2308225" h="515732">
                <a:moveTo>
                  <a:pt x="2225117" y="437474"/>
                </a:moveTo>
                <a:lnTo>
                  <a:pt x="2185541" y="451712"/>
                </a:lnTo>
                <a:lnTo>
                  <a:pt x="2262758" y="466191"/>
                </a:lnTo>
                <a:lnTo>
                  <a:pt x="2263667" y="461352"/>
                </a:lnTo>
                <a:lnTo>
                  <a:pt x="2252726" y="461352"/>
                </a:lnTo>
                <a:lnTo>
                  <a:pt x="2225117" y="437474"/>
                </a:lnTo>
                <a:close/>
              </a:path>
              <a:path w="2308225" h="515732">
                <a:moveTo>
                  <a:pt x="2155763" y="327480"/>
                </a:moveTo>
                <a:lnTo>
                  <a:pt x="2145033" y="331247"/>
                </a:lnTo>
                <a:lnTo>
                  <a:pt x="2134110" y="342243"/>
                </a:lnTo>
                <a:lnTo>
                  <a:pt x="2134070" y="354086"/>
                </a:lnTo>
                <a:lnTo>
                  <a:pt x="2140584" y="364363"/>
                </a:lnTo>
                <a:lnTo>
                  <a:pt x="2192987" y="409685"/>
                </a:lnTo>
                <a:lnTo>
                  <a:pt x="2270632" y="424243"/>
                </a:lnTo>
                <a:lnTo>
                  <a:pt x="2262758" y="466191"/>
                </a:lnTo>
                <a:lnTo>
                  <a:pt x="2271320" y="466191"/>
                </a:lnTo>
                <a:lnTo>
                  <a:pt x="2308225" y="453021"/>
                </a:lnTo>
                <a:lnTo>
                  <a:pt x="2168525" y="332105"/>
                </a:lnTo>
                <a:lnTo>
                  <a:pt x="2165370" y="329839"/>
                </a:lnTo>
                <a:lnTo>
                  <a:pt x="2155763" y="327480"/>
                </a:lnTo>
                <a:close/>
              </a:path>
              <a:path w="2308225" h="515732">
                <a:moveTo>
                  <a:pt x="2259456" y="425119"/>
                </a:moveTo>
                <a:lnTo>
                  <a:pt x="2225117" y="437474"/>
                </a:lnTo>
                <a:lnTo>
                  <a:pt x="2252726" y="461352"/>
                </a:lnTo>
                <a:lnTo>
                  <a:pt x="2259456" y="425119"/>
                </a:lnTo>
                <a:close/>
              </a:path>
              <a:path w="2308225" h="515732">
                <a:moveTo>
                  <a:pt x="2270468" y="425119"/>
                </a:moveTo>
                <a:lnTo>
                  <a:pt x="2259456" y="425119"/>
                </a:lnTo>
                <a:lnTo>
                  <a:pt x="2252726" y="461352"/>
                </a:lnTo>
                <a:lnTo>
                  <a:pt x="2263667" y="461352"/>
                </a:lnTo>
                <a:lnTo>
                  <a:pt x="2270468" y="425119"/>
                </a:lnTo>
                <a:close/>
              </a:path>
              <a:path w="2308225" h="515732">
                <a:moveTo>
                  <a:pt x="7874" y="0"/>
                </a:moveTo>
                <a:lnTo>
                  <a:pt x="0" y="41910"/>
                </a:lnTo>
                <a:lnTo>
                  <a:pt x="2185541" y="451712"/>
                </a:lnTo>
                <a:lnTo>
                  <a:pt x="2225117" y="437474"/>
                </a:lnTo>
                <a:lnTo>
                  <a:pt x="2192987" y="409685"/>
                </a:lnTo>
                <a:lnTo>
                  <a:pt x="7874" y="0"/>
                </a:lnTo>
                <a:close/>
              </a:path>
              <a:path w="2308225" h="515732">
                <a:moveTo>
                  <a:pt x="2192987" y="409685"/>
                </a:moveTo>
                <a:lnTo>
                  <a:pt x="2225117" y="437474"/>
                </a:lnTo>
                <a:lnTo>
                  <a:pt x="2259456" y="425119"/>
                </a:lnTo>
                <a:lnTo>
                  <a:pt x="2270468" y="425119"/>
                </a:lnTo>
                <a:lnTo>
                  <a:pt x="2270632" y="424243"/>
                </a:lnTo>
                <a:lnTo>
                  <a:pt x="2192987" y="409685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7070" y="1353391"/>
            <a:ext cx="1220102" cy="6915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¿C</a:t>
            </a:r>
            <a:r>
              <a:rPr sz="2400" b="1" spc="-4" dirty="0" smtClean="0">
                <a:solidFill>
                  <a:srgbClr val="13425D"/>
                </a:solidFill>
                <a:latin typeface="Verdana"/>
                <a:cs typeface="Verdana"/>
              </a:rPr>
              <a:t>ó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mo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j</a:t>
            </a:r>
            <a:r>
              <a:rPr sz="2400" b="1" spc="9" dirty="0" smtClean="0">
                <a:solidFill>
                  <a:srgbClr val="13425D"/>
                </a:solidFill>
                <a:latin typeface="Verdana"/>
                <a:cs typeface="Verdana"/>
              </a:rPr>
              <a:t>a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va?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02638" y="1353391"/>
            <a:ext cx="458619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14" dirty="0" smtClean="0">
                <a:solidFill>
                  <a:srgbClr val="13425D"/>
                </a:solidFill>
                <a:latin typeface="Verdana"/>
                <a:cs typeface="Verdana"/>
              </a:rPr>
              <a:t>se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54326" y="1353391"/>
            <a:ext cx="1140853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d</a:t>
            </a:r>
            <a:r>
              <a:rPr sz="2400" b="1" spc="14" dirty="0" smtClean="0">
                <a:solidFill>
                  <a:srgbClr val="13425D"/>
                </a:solidFill>
                <a:latin typeface="Verdana"/>
                <a:cs typeface="Verdana"/>
              </a:rPr>
              <a:t>e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fine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93591" y="1353391"/>
            <a:ext cx="504181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-4" dirty="0" smtClean="0">
                <a:solidFill>
                  <a:srgbClr val="13425D"/>
                </a:solidFill>
                <a:latin typeface="Verdana"/>
                <a:cs typeface="Verdana"/>
              </a:rPr>
              <a:t>un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94047" y="1353391"/>
            <a:ext cx="3872768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  <a:tabLst>
                <a:tab pos="1397000" algn="l"/>
              </a:tabLst>
            </a:pP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arr</a:t>
            </a:r>
            <a:r>
              <a:rPr sz="2400" b="1" spc="4" dirty="0" smtClean="0">
                <a:solidFill>
                  <a:srgbClr val="13425D"/>
                </a:solidFill>
                <a:latin typeface="Verdana"/>
                <a:cs typeface="Verdana"/>
              </a:rPr>
              <a:t>e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glo	bid</a:t>
            </a:r>
            <a:r>
              <a:rPr sz="2400" b="1" spc="4" dirty="0" smtClean="0">
                <a:solidFill>
                  <a:srgbClr val="13425D"/>
                </a:solidFill>
                <a:latin typeface="Verdana"/>
                <a:cs typeface="Verdana"/>
              </a:rPr>
              <a:t>i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m</a:t>
            </a:r>
            <a:r>
              <a:rPr sz="2400" b="1" spc="4" dirty="0" smtClean="0">
                <a:solidFill>
                  <a:srgbClr val="13425D"/>
                </a:solidFill>
                <a:latin typeface="Verdana"/>
                <a:cs typeface="Verdana"/>
              </a:rPr>
              <a:t>e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nsio</a:t>
            </a:r>
            <a:r>
              <a:rPr sz="2400" b="1" spc="4" dirty="0" smtClean="0">
                <a:solidFill>
                  <a:srgbClr val="13425D"/>
                </a:solidFill>
                <a:latin typeface="Verdana"/>
                <a:cs typeface="Verdana"/>
              </a:rPr>
              <a:t>n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63179" y="1353391"/>
            <a:ext cx="494933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14" dirty="0" smtClean="0">
                <a:solidFill>
                  <a:srgbClr val="13425D"/>
                </a:solidFill>
                <a:latin typeface="Verdana"/>
                <a:cs typeface="Verdana"/>
              </a:rPr>
              <a:t>en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64328" y="2481321"/>
            <a:ext cx="279909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4" dirty="0" smtClean="0">
                <a:latin typeface="Verdana"/>
                <a:cs typeface="Verdana"/>
              </a:rPr>
              <a:t>Si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03240" y="2481321"/>
            <a:ext cx="31451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75680" y="2481321"/>
            <a:ext cx="323734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34" dirty="0" smtClean="0">
                <a:latin typeface="Verdana"/>
                <a:cs typeface="Verdana"/>
              </a:rPr>
              <a:t>va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62217" y="2481321"/>
            <a:ext cx="196983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17309" y="2481321"/>
            <a:ext cx="964524" cy="5218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3848">
              <a:lnSpc>
                <a:spcPts val="1950"/>
              </a:lnSpc>
            </a:pPr>
            <a:r>
              <a:rPr sz="1800" spc="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ef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endParaRPr sz="1800">
              <a:latin typeface="Verdana"/>
              <a:cs typeface="Verdana"/>
            </a:endParaRPr>
          </a:p>
          <a:p>
            <a:pPr marL="1524">
              <a:lnSpc>
                <a:spcPct val="100000"/>
              </a:lnSpc>
              <a:tabLst>
                <a:tab pos="444500" algn="l"/>
              </a:tabLst>
            </a:pPr>
            <a:r>
              <a:rPr sz="1800" spc="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	t</a:t>
            </a:r>
            <a:r>
              <a:rPr sz="1800" spc="1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65238" y="2481321"/>
            <a:ext cx="349164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un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72983" y="2481321"/>
            <a:ext cx="87189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arr</a:t>
            </a:r>
            <a:r>
              <a:rPr sz="1800" spc="-4" dirty="0" smtClean="0">
                <a:latin typeface="Verdana"/>
                <a:cs typeface="Verdana"/>
              </a:rPr>
              <a:t>eg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7070" y="2492118"/>
            <a:ext cx="279830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4" dirty="0" smtClean="0">
                <a:latin typeface="Verdana"/>
                <a:cs typeface="Verdana"/>
              </a:rPr>
              <a:t>Si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10742" y="2492118"/>
            <a:ext cx="314578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" dirty="0" smtClean="0">
                <a:latin typeface="Verdana"/>
                <a:cs typeface="Verdana"/>
              </a:rPr>
              <a:t>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68297" y="2492118"/>
            <a:ext cx="320739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4" dirty="0" smtClean="0">
                <a:latin typeface="Verdana"/>
                <a:cs typeface="Verdana"/>
              </a:rPr>
              <a:t>va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37689" y="2492118"/>
            <a:ext cx="1618955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  <a:tabLst>
                <a:tab pos="330200" algn="l"/>
                <a:tab pos="1257300" algn="l"/>
              </a:tabLst>
            </a:pPr>
            <a:r>
              <a:rPr sz="1800" spc="0" dirty="0" smtClean="0">
                <a:latin typeface="Verdana"/>
                <a:cs typeface="Verdana"/>
              </a:rPr>
              <a:t>a	</a:t>
            </a:r>
            <a:r>
              <a:rPr sz="1800" spc="-4" dirty="0" smtClean="0">
                <a:latin typeface="Verdana"/>
                <a:cs typeface="Verdana"/>
              </a:rPr>
              <a:t>de</a:t>
            </a:r>
            <a:r>
              <a:rPr sz="1800" spc="0" dirty="0" smtClean="0">
                <a:latin typeface="Verdana"/>
                <a:cs typeface="Verdana"/>
              </a:rPr>
              <a:t>f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r	un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98164" y="2492118"/>
            <a:ext cx="870730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1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eg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64328" y="2755641"/>
            <a:ext cx="1639715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men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onal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78014" y="2755641"/>
            <a:ext cx="494258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solidFill>
                  <a:srgbClr val="771F28"/>
                </a:solidFill>
                <a:latin typeface="Verdana"/>
                <a:cs typeface="Verdana"/>
              </a:rPr>
              <a:t>r</a:t>
            </a:r>
            <a:r>
              <a:rPr sz="1800" spc="4" dirty="0" smtClean="0">
                <a:solidFill>
                  <a:srgbClr val="771F28"/>
                </a:solidFill>
                <a:latin typeface="Verdana"/>
                <a:cs typeface="Verdana"/>
              </a:rPr>
              <a:t>e</a:t>
            </a:r>
            <a:r>
              <a:rPr sz="1800" spc="0" dirty="0" smtClean="0">
                <a:solidFill>
                  <a:srgbClr val="771F28"/>
                </a:solidFill>
                <a:latin typeface="Verdana"/>
                <a:cs typeface="Verdana"/>
              </a:rPr>
              <a:t>al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86343" y="2755641"/>
            <a:ext cx="336924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" dirty="0" smtClean="0">
                <a:latin typeface="Verdana"/>
                <a:cs typeface="Verdana"/>
              </a:rPr>
              <a:t>de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537447" y="2755641"/>
            <a:ext cx="20502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87070" y="2766945"/>
            <a:ext cx="3980578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men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onal</a:t>
            </a:r>
            <a:r>
              <a:rPr sz="1800" spc="17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58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19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7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en</a:t>
            </a:r>
            <a:r>
              <a:rPr sz="1800" spc="9" dirty="0" smtClean="0">
                <a:solidFill>
                  <a:srgbClr val="006FC0"/>
                </a:solidFill>
                <a:latin typeface="Verdana"/>
                <a:cs typeface="Verdana"/>
              </a:rPr>
              <a:t>t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ero</a:t>
            </a:r>
            <a:r>
              <a:rPr sz="1800" spc="21" dirty="0" smtClean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72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7070" y="3041264"/>
            <a:ext cx="524338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f</a:t>
            </a:r>
            <a:r>
              <a:rPr sz="1800" spc="9" dirty="0" smtClean="0">
                <a:latin typeface="Verdana"/>
                <a:cs typeface="Verdana"/>
              </a:rPr>
              <a:t>il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27734" y="3041264"/>
            <a:ext cx="194974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39570" y="3041264"/>
            <a:ext cx="165174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  <a:tabLst>
                <a:tab pos="419100" algn="l"/>
              </a:tabLst>
            </a:pPr>
            <a:r>
              <a:rPr sz="1800" spc="0" dirty="0" smtClean="0">
                <a:latin typeface="Verdana"/>
                <a:cs typeface="Verdana"/>
              </a:rPr>
              <a:t>5	co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um</a:t>
            </a:r>
            <a:r>
              <a:rPr sz="1800" spc="-9" dirty="0" smtClean="0">
                <a:latin typeface="Verdana"/>
                <a:cs typeface="Verdana"/>
              </a:rPr>
              <a:t>n</a:t>
            </a:r>
            <a:r>
              <a:rPr sz="1800" spc="0" dirty="0" smtClean="0">
                <a:latin typeface="Verdana"/>
                <a:cs typeface="Verdana"/>
              </a:rPr>
              <a:t>as,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06723" y="3041264"/>
            <a:ext cx="963102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9" dirty="0" smtClean="0">
                <a:latin typeface="Verdana"/>
                <a:cs typeface="Verdana"/>
              </a:rPr>
              <a:t>ll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m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64328" y="3029961"/>
            <a:ext cx="4079974" cy="5218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f</a:t>
            </a:r>
            <a:r>
              <a:rPr sz="1800" spc="9" dirty="0" smtClean="0">
                <a:latin typeface="Verdana"/>
                <a:cs typeface="Verdana"/>
              </a:rPr>
              <a:t>il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78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y</a:t>
            </a:r>
            <a:r>
              <a:rPr sz="1800" spc="8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2</a:t>
            </a:r>
            <a:r>
              <a:rPr sz="1800" spc="93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-9" dirty="0" smtClean="0">
                <a:latin typeface="Verdana"/>
                <a:cs typeface="Verdana"/>
              </a:rPr>
              <a:t>u</a:t>
            </a:r>
            <a:r>
              <a:rPr sz="1800" spc="0" dirty="0" smtClean="0">
                <a:latin typeface="Verdana"/>
                <a:cs typeface="Verdana"/>
              </a:rPr>
              <a:t>mnas</a:t>
            </a:r>
            <a:r>
              <a:rPr sz="1800" spc="5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lama</a:t>
            </a:r>
            <a:r>
              <a:rPr sz="1800" spc="-19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48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771F28"/>
                </a:solidFill>
                <a:latin typeface="Verdana"/>
                <a:cs typeface="Verdana"/>
              </a:rPr>
              <a:t>mat</a:t>
            </a:r>
            <a:r>
              <a:rPr sz="1800" spc="-14" dirty="0" smtClean="0">
                <a:solidFill>
                  <a:srgbClr val="771F28"/>
                </a:solidFill>
                <a:latin typeface="Verdana"/>
                <a:cs typeface="Verdana"/>
              </a:rPr>
              <a:t>r</a:t>
            </a:r>
            <a:r>
              <a:rPr sz="1800" spc="9" dirty="0" smtClean="0">
                <a:solidFill>
                  <a:srgbClr val="771F28"/>
                </a:solidFill>
                <a:latin typeface="Verdana"/>
                <a:cs typeface="Verdana"/>
              </a:rPr>
              <a:t>i</a:t>
            </a:r>
            <a:r>
              <a:rPr sz="1800" spc="4" dirty="0" smtClean="0">
                <a:solidFill>
                  <a:srgbClr val="771F28"/>
                </a:solidFill>
                <a:latin typeface="Verdana"/>
                <a:cs typeface="Verdana"/>
              </a:rPr>
              <a:t>z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3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7070" y="3315584"/>
            <a:ext cx="2010941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matr</a:t>
            </a:r>
            <a:r>
              <a:rPr sz="1800" spc="4" dirty="0" smtClean="0">
                <a:solidFill>
                  <a:srgbClr val="006FC0"/>
                </a:solidFill>
                <a:latin typeface="Verdana"/>
                <a:cs typeface="Verdana"/>
              </a:rPr>
              <a:t>iz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-6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3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64328" y="3848193"/>
            <a:ext cx="737113" cy="2212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739"/>
              </a:lnSpc>
            </a:pPr>
            <a:r>
              <a:rPr sz="1600" spc="0" dirty="0" smtClean="0">
                <a:solidFill>
                  <a:srgbClr val="006FC0"/>
                </a:solidFill>
                <a:latin typeface="Verdana"/>
                <a:cs typeface="Verdana"/>
              </a:rPr>
              <a:t>double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18709" y="3848193"/>
            <a:ext cx="1648026" cy="2212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739"/>
              </a:lnSpc>
            </a:pPr>
            <a:r>
              <a:rPr sz="1600" spc="-4" dirty="0" smtClean="0">
                <a:solidFill>
                  <a:srgbClr val="006FC0"/>
                </a:solidFill>
                <a:latin typeface="Verdana"/>
                <a:cs typeface="Verdana"/>
              </a:rPr>
              <a:t>m</a:t>
            </a:r>
            <a:r>
              <a:rPr sz="1600" spc="0" dirty="0" smtClean="0">
                <a:solidFill>
                  <a:srgbClr val="006FC0"/>
                </a:solidFill>
                <a:latin typeface="Verdana"/>
                <a:cs typeface="Verdana"/>
              </a:rPr>
              <a:t>a</a:t>
            </a:r>
            <a:r>
              <a:rPr sz="1600" spc="-4" dirty="0" smtClean="0">
                <a:solidFill>
                  <a:srgbClr val="006FC0"/>
                </a:solidFill>
                <a:latin typeface="Verdana"/>
                <a:cs typeface="Verdana"/>
              </a:rPr>
              <a:t>t</a:t>
            </a:r>
            <a:r>
              <a:rPr sz="1600" spc="0" dirty="0" smtClean="0">
                <a:solidFill>
                  <a:srgbClr val="006FC0"/>
                </a:solidFill>
                <a:latin typeface="Verdana"/>
                <a:cs typeface="Verdana"/>
              </a:rPr>
              <a:t>riz</a:t>
            </a:r>
            <a:r>
              <a:rPr sz="1600" spc="-9" dirty="0" smtClean="0">
                <a:solidFill>
                  <a:srgbClr val="006FC0"/>
                </a:solidFill>
                <a:latin typeface="Verdana"/>
                <a:cs typeface="Verdana"/>
              </a:rPr>
              <a:t>[</a:t>
            </a:r>
            <a:r>
              <a:rPr sz="1600" spc="-4" dirty="0" smtClean="0">
                <a:solidFill>
                  <a:srgbClr val="006FC0"/>
                </a:solidFill>
                <a:latin typeface="Verdana"/>
                <a:cs typeface="Verdana"/>
              </a:rPr>
              <a:t>][]</a:t>
            </a:r>
            <a:r>
              <a:rPr sz="1600" spc="0" dirty="0" smtClean="0">
                <a:solidFill>
                  <a:srgbClr val="006FC0"/>
                </a:solidFill>
                <a:latin typeface="Verdana"/>
                <a:cs typeface="Verdana"/>
              </a:rPr>
              <a:t>=n</a:t>
            </a:r>
            <a:r>
              <a:rPr sz="1600" spc="-9" dirty="0" smtClean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600" spc="0" dirty="0" smtClean="0">
                <a:solidFill>
                  <a:srgbClr val="006FC0"/>
                </a:solidFill>
                <a:latin typeface="Verdana"/>
                <a:cs typeface="Verdana"/>
              </a:rPr>
              <a:t>w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90918" y="3848193"/>
            <a:ext cx="1452828" cy="2212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739"/>
              </a:lnSpc>
            </a:pPr>
            <a:r>
              <a:rPr sz="1600" spc="0" dirty="0" smtClean="0">
                <a:solidFill>
                  <a:srgbClr val="006FC0"/>
                </a:solidFill>
                <a:latin typeface="Verdana"/>
                <a:cs typeface="Verdana"/>
              </a:rPr>
              <a:t>doubl</a:t>
            </a:r>
            <a:r>
              <a:rPr sz="1600" spc="-9" dirty="0" smtClean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600" spc="-4" dirty="0" smtClean="0">
                <a:solidFill>
                  <a:srgbClr val="006FC0"/>
                </a:solidFill>
                <a:latin typeface="Verdana"/>
                <a:cs typeface="Verdana"/>
              </a:rPr>
              <a:t>[</a:t>
            </a:r>
            <a:r>
              <a:rPr sz="1600" spc="4" dirty="0" smtClean="0">
                <a:solidFill>
                  <a:srgbClr val="006FC0"/>
                </a:solidFill>
                <a:latin typeface="Verdana"/>
                <a:cs typeface="Verdana"/>
              </a:rPr>
              <a:t>2</a:t>
            </a:r>
            <a:r>
              <a:rPr sz="1600" spc="-4" dirty="0" smtClean="0">
                <a:solidFill>
                  <a:srgbClr val="006FC0"/>
                </a:solidFill>
                <a:latin typeface="Verdana"/>
                <a:cs typeface="Verdana"/>
              </a:rPr>
              <a:t>][</a:t>
            </a:r>
            <a:r>
              <a:rPr sz="1600" spc="4" dirty="0" smtClean="0">
                <a:solidFill>
                  <a:srgbClr val="006FC0"/>
                </a:solidFill>
                <a:latin typeface="Verdana"/>
                <a:cs typeface="Verdana"/>
              </a:rPr>
              <a:t>2</a:t>
            </a:r>
            <a:r>
              <a:rPr sz="1600" spc="-4" dirty="0" smtClean="0">
                <a:solidFill>
                  <a:srgbClr val="006FC0"/>
                </a:solidFill>
                <a:latin typeface="Verdana"/>
                <a:cs typeface="Verdana"/>
              </a:rPr>
              <a:t>]</a:t>
            </a:r>
            <a:r>
              <a:rPr sz="1600" spc="0" dirty="0" smtClean="0">
                <a:solidFill>
                  <a:srgbClr val="006FC0"/>
                </a:solidFill>
                <a:latin typeface="Verdana"/>
                <a:cs typeface="Verdana"/>
              </a:rPr>
              <a:t>;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87070" y="3863972"/>
            <a:ext cx="358652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9" dirty="0" smtClean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nt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66546" y="3863972"/>
            <a:ext cx="1206731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ma</a:t>
            </a:r>
            <a:r>
              <a:rPr sz="1800" spc="-4" dirty="0" smtClean="0">
                <a:solidFill>
                  <a:srgbClr val="006FC0"/>
                </a:solidFill>
                <a:latin typeface="Verdana"/>
                <a:cs typeface="Verdana"/>
              </a:rPr>
              <a:t>t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r</a:t>
            </a:r>
            <a:r>
              <a:rPr sz="1800" spc="4" dirty="0" smtClean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z[][]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90673" y="3863972"/>
            <a:ext cx="247062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=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358898" y="3863972"/>
            <a:ext cx="527470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n</a:t>
            </a:r>
            <a:r>
              <a:rPr sz="1800" spc="-4" dirty="0" smtClean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w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909061" y="3863972"/>
            <a:ext cx="358652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9" dirty="0" smtClean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nt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288791" y="3863972"/>
            <a:ext cx="867769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[</a:t>
            </a:r>
            <a:r>
              <a:rPr sz="1800" spc="-4" dirty="0" smtClean="0">
                <a:solidFill>
                  <a:srgbClr val="006FC0"/>
                </a:solidFill>
                <a:latin typeface="Verdana"/>
                <a:cs typeface="Verdana"/>
              </a:rPr>
              <a:t>3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]</a:t>
            </a:r>
            <a:r>
              <a:rPr sz="1800" spc="-4" dirty="0" smtClean="0">
                <a:solidFill>
                  <a:srgbClr val="006FC0"/>
                </a:solidFill>
                <a:latin typeface="Verdana"/>
                <a:cs typeface="Verdana"/>
              </a:rPr>
              <a:t>[5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];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94480" y="4965822"/>
            <a:ext cx="1574133" cy="1345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1950"/>
              </a:lnSpc>
            </a:pP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9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mero</a:t>
            </a:r>
            <a:r>
              <a:rPr sz="1800" spc="-6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9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3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endParaRPr sz="1800">
              <a:latin typeface="Verdana"/>
              <a:cs typeface="Verdana"/>
            </a:endParaRPr>
          </a:p>
          <a:p>
            <a:pPr marR="11107" indent="1132" algn="ctr">
              <a:lnSpc>
                <a:spcPct val="100000"/>
              </a:lnSpc>
            </a:pP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número</a:t>
            </a:r>
            <a:r>
              <a:rPr sz="1800" spc="-79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1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6" dirty="0" smtClean="0">
                <a:solidFill>
                  <a:srgbClr val="FFFFFF"/>
                </a:solidFill>
                <a:latin typeface="Verdana"/>
                <a:cs typeface="Verdana"/>
              </a:rPr>
              <a:t> f</a:t>
            </a:r>
            <a:r>
              <a:rPr sz="1800" spc="9" dirty="0" smtClean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800" spc="-14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1800" spc="9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eg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o el número</a:t>
            </a:r>
            <a:r>
              <a:rPr sz="1800" spc="-69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 smtClean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00" spc="-6" dirty="0" smtClean="0">
                <a:solidFill>
                  <a:srgbClr val="FFFFFF"/>
                </a:solidFill>
                <a:latin typeface="Verdana"/>
                <a:cs typeface="Verdana"/>
              </a:rPr>
              <a:t> co</a:t>
            </a:r>
            <a:r>
              <a:rPr sz="1800" spc="4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12" dirty="0" smtClean="0">
                <a:solidFill>
                  <a:srgbClr val="FFFFFF"/>
                </a:solidFill>
                <a:latin typeface="Verdana"/>
                <a:cs typeface="Verdana"/>
              </a:rPr>
              <a:t>umnas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custGeom>
            <a:avLst/>
            <a:gdLst/>
            <a:ahLst/>
            <a:cxnLst/>
            <a:rect l="l" t="t" r="r" b="b"/>
            <a:pathLst>
              <a:path w="9144000" h="6857998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075" y="301752"/>
            <a:ext cx="8688324" cy="6353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561" y="329946"/>
            <a:ext cx="8531352" cy="6196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561" y="329946"/>
            <a:ext cx="8531352" cy="6196583"/>
          </a:xfrm>
          <a:custGeom>
            <a:avLst/>
            <a:gdLst/>
            <a:ahLst/>
            <a:cxnLst/>
            <a:rect l="l" t="t" r="r" b="b"/>
            <a:pathLst>
              <a:path w="8531352" h="6196583">
                <a:moveTo>
                  <a:pt x="0" y="128904"/>
                </a:moveTo>
                <a:lnTo>
                  <a:pt x="7158" y="86474"/>
                </a:lnTo>
                <a:lnTo>
                  <a:pt x="27020" y="49970"/>
                </a:lnTo>
                <a:lnTo>
                  <a:pt x="57162" y="21826"/>
                </a:lnTo>
                <a:lnTo>
                  <a:pt x="95163" y="4475"/>
                </a:lnTo>
                <a:lnTo>
                  <a:pt x="8402447" y="0"/>
                </a:lnTo>
                <a:lnTo>
                  <a:pt x="8417101" y="826"/>
                </a:lnTo>
                <a:lnTo>
                  <a:pt x="8457834" y="12499"/>
                </a:lnTo>
                <a:lnTo>
                  <a:pt x="8491825" y="36070"/>
                </a:lnTo>
                <a:lnTo>
                  <a:pt x="8516641" y="69105"/>
                </a:lnTo>
                <a:lnTo>
                  <a:pt x="8529846" y="109168"/>
                </a:lnTo>
                <a:lnTo>
                  <a:pt x="8531352" y="6067628"/>
                </a:lnTo>
                <a:lnTo>
                  <a:pt x="8530526" y="6082299"/>
                </a:lnTo>
                <a:lnTo>
                  <a:pt x="8518857" y="6123059"/>
                </a:lnTo>
                <a:lnTo>
                  <a:pt x="8495294" y="6157056"/>
                </a:lnTo>
                <a:lnTo>
                  <a:pt x="8462270" y="6181868"/>
                </a:lnTo>
                <a:lnTo>
                  <a:pt x="8422219" y="6195073"/>
                </a:lnTo>
                <a:lnTo>
                  <a:pt x="128955" y="6196583"/>
                </a:lnTo>
                <a:lnTo>
                  <a:pt x="114287" y="6195758"/>
                </a:lnTo>
                <a:lnTo>
                  <a:pt x="73534" y="6184101"/>
                </a:lnTo>
                <a:lnTo>
                  <a:pt x="39541" y="6160552"/>
                </a:lnTo>
                <a:lnTo>
                  <a:pt x="14728" y="6127532"/>
                </a:lnTo>
                <a:lnTo>
                  <a:pt x="1515" y="6087462"/>
                </a:lnTo>
                <a:lnTo>
                  <a:pt x="0" y="128904"/>
                </a:lnTo>
                <a:close/>
              </a:path>
            </a:pathLst>
          </a:custGeom>
          <a:ln w="1778">
            <a:solidFill>
              <a:srgbClr val="A3A2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515" y="501396"/>
            <a:ext cx="7933944" cy="55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2895" y="2150363"/>
            <a:ext cx="7069835" cy="1167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1120" y="3974592"/>
            <a:ext cx="784860" cy="784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8820" y="3974592"/>
            <a:ext cx="786383" cy="784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48043" y="3974592"/>
            <a:ext cx="784859" cy="784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95744" y="3974592"/>
            <a:ext cx="784859" cy="7848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3444" y="3974592"/>
            <a:ext cx="784859" cy="784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1120" y="4622292"/>
            <a:ext cx="784860" cy="784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8820" y="4622292"/>
            <a:ext cx="786383" cy="784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48043" y="4622292"/>
            <a:ext cx="784859" cy="784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95744" y="4622292"/>
            <a:ext cx="784859" cy="784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43444" y="4622292"/>
            <a:ext cx="784859" cy="784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51120" y="5269992"/>
            <a:ext cx="784860" cy="7863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98820" y="5269992"/>
            <a:ext cx="786383" cy="7863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48043" y="5269992"/>
            <a:ext cx="784859" cy="7863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95744" y="5269992"/>
            <a:ext cx="784859" cy="7863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43444" y="5269992"/>
            <a:ext cx="784859" cy="7863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31240" y="1280876"/>
            <a:ext cx="1904913" cy="3260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  <a:tabLst>
                <a:tab pos="1447800" algn="l"/>
              </a:tabLst>
            </a:pP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¿C</a:t>
            </a:r>
            <a:r>
              <a:rPr sz="2400" b="1" spc="-9" dirty="0" smtClean="0">
                <a:solidFill>
                  <a:srgbClr val="13425D"/>
                </a:solidFill>
                <a:latin typeface="Verdana"/>
                <a:cs typeface="Verdana"/>
              </a:rPr>
              <a:t>ó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mo	</a:t>
            </a:r>
            <a:r>
              <a:rPr sz="2400" b="1" spc="4" dirty="0" smtClean="0">
                <a:solidFill>
                  <a:srgbClr val="13425D"/>
                </a:solidFill>
                <a:latin typeface="Verdana"/>
                <a:cs typeface="Verdana"/>
              </a:rPr>
              <a:t>se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63647" y="1280876"/>
            <a:ext cx="1490388" cy="3260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gua</a:t>
            </a:r>
            <a:r>
              <a:rPr sz="2400" b="1" spc="-9" dirty="0" smtClean="0">
                <a:solidFill>
                  <a:srgbClr val="13425D"/>
                </a:solidFill>
                <a:latin typeface="Verdana"/>
                <a:cs typeface="Verdana"/>
              </a:rPr>
              <a:t>r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dan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81448" y="1280876"/>
            <a:ext cx="563777" cy="3260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-4" dirty="0" smtClean="0">
                <a:solidFill>
                  <a:srgbClr val="13425D"/>
                </a:solidFill>
                <a:latin typeface="Verdana"/>
                <a:cs typeface="Verdana"/>
              </a:rPr>
              <a:t>los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75453" y="1280876"/>
            <a:ext cx="1854131" cy="3260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9" dirty="0" smtClean="0">
                <a:solidFill>
                  <a:srgbClr val="13425D"/>
                </a:solidFill>
                <a:latin typeface="Verdana"/>
                <a:cs typeface="Verdana"/>
              </a:rPr>
              <a:t>e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lementos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57618" y="1280876"/>
            <a:ext cx="491947" cy="3260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4" dirty="0" smtClean="0">
                <a:solidFill>
                  <a:srgbClr val="13425D"/>
                </a:solidFill>
                <a:latin typeface="Verdana"/>
                <a:cs typeface="Verdana"/>
              </a:rPr>
              <a:t>en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78723" y="1280876"/>
            <a:ext cx="504226" cy="3260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-4" dirty="0" smtClean="0">
                <a:solidFill>
                  <a:srgbClr val="13425D"/>
                </a:solidFill>
                <a:latin typeface="Verdana"/>
                <a:cs typeface="Verdana"/>
              </a:rPr>
              <a:t>un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1240" y="1647142"/>
            <a:ext cx="3992767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arreglo</a:t>
            </a:r>
            <a:r>
              <a:rPr sz="2400" b="1" spc="-97" dirty="0" smtClean="0">
                <a:solidFill>
                  <a:srgbClr val="13425D"/>
                </a:solidFill>
                <a:latin typeface="Verdana"/>
                <a:cs typeface="Verdana"/>
              </a:rPr>
              <a:t> 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bidimensio</a:t>
            </a:r>
            <a:r>
              <a:rPr sz="2400" b="1" spc="-14" dirty="0" smtClean="0">
                <a:solidFill>
                  <a:srgbClr val="13425D"/>
                </a:solidFill>
                <a:latin typeface="Verdana"/>
                <a:cs typeface="Verdana"/>
              </a:rPr>
              <a:t>n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al?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79271" y="2276470"/>
            <a:ext cx="6738135" cy="5218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3311">
              <a:lnSpc>
                <a:spcPts val="1950"/>
              </a:lnSpc>
            </a:pPr>
            <a:r>
              <a:rPr sz="1800" spc="4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18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ut</a:t>
            </a:r>
            <a:r>
              <a:rPr sz="1800" spc="9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4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za</a:t>
            </a:r>
            <a:r>
              <a:rPr sz="1800" spc="194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204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nombre</a:t>
            </a:r>
            <a:r>
              <a:rPr sz="1800" spc="13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178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4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mat</a:t>
            </a:r>
            <a:r>
              <a:rPr sz="1800" spc="-14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9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z,</a:t>
            </a:r>
            <a:r>
              <a:rPr sz="1800" spc="16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eg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9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178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178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nt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19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cua</a:t>
            </a:r>
            <a:r>
              <a:rPr sz="1800" spc="-9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34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11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r>
              <a:rPr sz="1800" spc="148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204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número</a:t>
            </a:r>
            <a:r>
              <a:rPr sz="1800" spc="12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167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4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189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800" spc="9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800" spc="183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00" spc="184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-9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9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orm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nte</a:t>
            </a:r>
            <a:r>
              <a:rPr sz="1800" spc="9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otro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79271" y="2825110"/>
            <a:ext cx="2864654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nt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4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52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cua</a:t>
            </a:r>
            <a:r>
              <a:rPr sz="1800" spc="-9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34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68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63314" y="2825110"/>
            <a:ext cx="257379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45253" y="2825110"/>
            <a:ext cx="94384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número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08676" y="2825110"/>
            <a:ext cx="336924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68340" y="2825110"/>
            <a:ext cx="263372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14" dirty="0" smtClean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50279" y="2825110"/>
            <a:ext cx="1030066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1800" spc="4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umna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08220" y="3644769"/>
            <a:ext cx="21808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K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10834" y="364476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22923" y="364476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54774" y="364476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85024" y="364476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17103" y="364476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4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9003" y="4005067"/>
            <a:ext cx="1089769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4" dirty="0" smtClean="0">
                <a:latin typeface="Verdana"/>
                <a:cs typeface="Verdana"/>
              </a:rPr>
              <a:t>j</a:t>
            </a:r>
            <a:r>
              <a:rPr sz="1800" spc="0" dirty="0" smtClean="0">
                <a:latin typeface="Verdana"/>
                <a:cs typeface="Verdana"/>
              </a:rPr>
              <a:t>em</a:t>
            </a:r>
            <a:r>
              <a:rPr sz="1800" spc="-9" dirty="0" smtClean="0">
                <a:latin typeface="Verdana"/>
                <a:cs typeface="Verdana"/>
              </a:rPr>
              <a:t>p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50009" y="4005067"/>
            <a:ext cx="2386002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i</a:t>
            </a:r>
            <a:r>
              <a:rPr sz="1800" spc="-12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</a:t>
            </a:r>
            <a:r>
              <a:rPr sz="1800" spc="-20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ea</a:t>
            </a:r>
            <a:r>
              <a:rPr sz="1800" spc="-21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ng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ar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55338" y="4005067"/>
            <a:ext cx="258598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el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80483" y="4221095"/>
            <a:ext cx="20502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9003" y="4279388"/>
            <a:ext cx="3587562" cy="5218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34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or</a:t>
            </a:r>
            <a:r>
              <a:rPr sz="1800" spc="-5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6</a:t>
            </a:r>
            <a:r>
              <a:rPr sz="1800" spc="-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12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2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f</a:t>
            </a:r>
            <a:r>
              <a:rPr sz="1800" spc="9" dirty="0" smtClean="0">
                <a:latin typeface="Verdana"/>
                <a:cs typeface="Verdana"/>
              </a:rPr>
              <a:t>il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32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2,</a:t>
            </a:r>
            <a:r>
              <a:rPr sz="1800" spc="-17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umna</a:t>
            </a:r>
            <a:r>
              <a:rPr sz="1800" spc="-5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3,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1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matr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z</a:t>
            </a:r>
            <a:r>
              <a:rPr sz="1800" spc="-57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K,</a:t>
            </a:r>
            <a:r>
              <a:rPr sz="1800" spc="-18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</a:t>
            </a:r>
            <a:r>
              <a:rPr sz="1800" spc="-2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har</a:t>
            </a:r>
            <a:r>
              <a:rPr sz="1800" spc="9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5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4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80483" y="4769734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9003" y="5102095"/>
            <a:ext cx="1521714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K[</a:t>
            </a:r>
            <a:r>
              <a:rPr sz="1800" spc="-9" dirty="0" smtClean="0">
                <a:solidFill>
                  <a:srgbClr val="006FC0"/>
                </a:solidFill>
                <a:latin typeface="Verdana"/>
                <a:cs typeface="Verdana"/>
              </a:rPr>
              <a:t>2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][</a:t>
            </a:r>
            <a:r>
              <a:rPr sz="1800" spc="-9" dirty="0" smtClean="0">
                <a:solidFill>
                  <a:srgbClr val="006FC0"/>
                </a:solidFill>
                <a:latin typeface="Verdana"/>
                <a:cs typeface="Verdana"/>
              </a:rPr>
              <a:t>3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]</a:t>
            </a:r>
            <a:r>
              <a:rPr sz="1800" spc="9" dirty="0" smtClean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= 6;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407909" y="5514159"/>
            <a:ext cx="222472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6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80483" y="5592493"/>
            <a:ext cx="205260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custGeom>
            <a:avLst/>
            <a:gdLst/>
            <a:ahLst/>
            <a:cxnLst/>
            <a:rect l="l" t="t" r="r" b="b"/>
            <a:pathLst>
              <a:path w="9144000" h="6857998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075" y="301752"/>
            <a:ext cx="8688324" cy="6353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561" y="329946"/>
            <a:ext cx="8531352" cy="6196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561" y="329946"/>
            <a:ext cx="8531352" cy="6196583"/>
          </a:xfrm>
          <a:custGeom>
            <a:avLst/>
            <a:gdLst/>
            <a:ahLst/>
            <a:cxnLst/>
            <a:rect l="l" t="t" r="r" b="b"/>
            <a:pathLst>
              <a:path w="8531352" h="6196583">
                <a:moveTo>
                  <a:pt x="0" y="128904"/>
                </a:moveTo>
                <a:lnTo>
                  <a:pt x="7158" y="86474"/>
                </a:lnTo>
                <a:lnTo>
                  <a:pt x="27020" y="49970"/>
                </a:lnTo>
                <a:lnTo>
                  <a:pt x="57162" y="21826"/>
                </a:lnTo>
                <a:lnTo>
                  <a:pt x="95163" y="4475"/>
                </a:lnTo>
                <a:lnTo>
                  <a:pt x="8402447" y="0"/>
                </a:lnTo>
                <a:lnTo>
                  <a:pt x="8417101" y="826"/>
                </a:lnTo>
                <a:lnTo>
                  <a:pt x="8457834" y="12499"/>
                </a:lnTo>
                <a:lnTo>
                  <a:pt x="8491825" y="36070"/>
                </a:lnTo>
                <a:lnTo>
                  <a:pt x="8516641" y="69105"/>
                </a:lnTo>
                <a:lnTo>
                  <a:pt x="8529846" y="109168"/>
                </a:lnTo>
                <a:lnTo>
                  <a:pt x="8531352" y="6067628"/>
                </a:lnTo>
                <a:lnTo>
                  <a:pt x="8530526" y="6082299"/>
                </a:lnTo>
                <a:lnTo>
                  <a:pt x="8518857" y="6123059"/>
                </a:lnTo>
                <a:lnTo>
                  <a:pt x="8495294" y="6157056"/>
                </a:lnTo>
                <a:lnTo>
                  <a:pt x="8462270" y="6181868"/>
                </a:lnTo>
                <a:lnTo>
                  <a:pt x="8422219" y="6195073"/>
                </a:lnTo>
                <a:lnTo>
                  <a:pt x="128955" y="6196583"/>
                </a:lnTo>
                <a:lnTo>
                  <a:pt x="114287" y="6195758"/>
                </a:lnTo>
                <a:lnTo>
                  <a:pt x="73534" y="6184101"/>
                </a:lnTo>
                <a:lnTo>
                  <a:pt x="39541" y="6160552"/>
                </a:lnTo>
                <a:lnTo>
                  <a:pt x="14728" y="6127532"/>
                </a:lnTo>
                <a:lnTo>
                  <a:pt x="1515" y="6087462"/>
                </a:lnTo>
                <a:lnTo>
                  <a:pt x="0" y="128904"/>
                </a:lnTo>
                <a:close/>
              </a:path>
            </a:pathLst>
          </a:custGeom>
          <a:ln w="1778">
            <a:solidFill>
              <a:srgbClr val="A3A2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515" y="501396"/>
            <a:ext cx="7933944" cy="55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8615" y="2750819"/>
            <a:ext cx="786384" cy="784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7839" y="2750819"/>
            <a:ext cx="784860" cy="784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15540" y="2750819"/>
            <a:ext cx="784860" cy="784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3240" y="2750819"/>
            <a:ext cx="784860" cy="784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10940" y="2750819"/>
            <a:ext cx="786384" cy="7848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8615" y="3398519"/>
            <a:ext cx="786384" cy="7848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7839" y="3398519"/>
            <a:ext cx="784860" cy="7848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5540" y="3398519"/>
            <a:ext cx="784860" cy="7848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63240" y="3398519"/>
            <a:ext cx="784860" cy="7848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0940" y="3398519"/>
            <a:ext cx="786384" cy="7848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8615" y="4046219"/>
            <a:ext cx="786384" cy="7848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7839" y="4046219"/>
            <a:ext cx="784860" cy="7848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15540" y="4046219"/>
            <a:ext cx="784860" cy="7848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63240" y="4046219"/>
            <a:ext cx="784860" cy="7848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10940" y="4046219"/>
            <a:ext cx="786384" cy="7848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2900" y="1425273"/>
            <a:ext cx="4002328" cy="6915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¿Cómo</a:t>
            </a:r>
            <a:r>
              <a:rPr sz="2400" b="1" spc="94" dirty="0" smtClean="0">
                <a:solidFill>
                  <a:srgbClr val="13425D"/>
                </a:solidFill>
                <a:latin typeface="Verdana"/>
                <a:cs typeface="Verdana"/>
              </a:rPr>
              <a:t> </a:t>
            </a:r>
            <a:r>
              <a:rPr sz="2400" b="1" spc="14" dirty="0" smtClean="0">
                <a:solidFill>
                  <a:srgbClr val="13425D"/>
                </a:solidFill>
                <a:latin typeface="Verdana"/>
                <a:cs typeface="Verdana"/>
              </a:rPr>
              <a:t>s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e</a:t>
            </a:r>
            <a:r>
              <a:rPr sz="2400" b="1" spc="199" dirty="0" smtClean="0">
                <a:solidFill>
                  <a:srgbClr val="13425D"/>
                </a:solidFill>
                <a:latin typeface="Verdana"/>
                <a:cs typeface="Verdana"/>
              </a:rPr>
              <a:t> </a:t>
            </a:r>
            <a:r>
              <a:rPr sz="2400" b="1" spc="4" dirty="0" smtClean="0">
                <a:solidFill>
                  <a:srgbClr val="13425D"/>
                </a:solidFill>
                <a:latin typeface="Verdana"/>
                <a:cs typeface="Verdana"/>
              </a:rPr>
              <a:t>acc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e</a:t>
            </a:r>
            <a:r>
              <a:rPr sz="2400" b="1" spc="4" dirty="0" smtClean="0">
                <a:solidFill>
                  <a:srgbClr val="13425D"/>
                </a:solidFill>
                <a:latin typeface="Verdana"/>
                <a:cs typeface="Verdana"/>
              </a:rPr>
              <a:t>d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e</a:t>
            </a:r>
            <a:r>
              <a:rPr sz="2400" b="1" spc="183" dirty="0" smtClean="0">
                <a:solidFill>
                  <a:srgbClr val="13425D"/>
                </a:solidFill>
                <a:latin typeface="Verdana"/>
                <a:cs typeface="Verdana"/>
              </a:rPr>
              <a:t> 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a</a:t>
            </a:r>
            <a:r>
              <a:rPr sz="2400" b="1" spc="188" dirty="0" smtClean="0">
                <a:solidFill>
                  <a:srgbClr val="13425D"/>
                </a:solidFill>
                <a:latin typeface="Verdana"/>
                <a:cs typeface="Verdana"/>
              </a:rPr>
              <a:t> </a:t>
            </a:r>
            <a:r>
              <a:rPr sz="2400" b="1" spc="-4" dirty="0" smtClean="0">
                <a:solidFill>
                  <a:srgbClr val="13425D"/>
                </a:solidFill>
                <a:latin typeface="Verdana"/>
                <a:cs typeface="Verdana"/>
              </a:rPr>
              <a:t>los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arreglo</a:t>
            </a:r>
            <a:r>
              <a:rPr sz="2400" b="1" spc="-97" dirty="0" smtClean="0">
                <a:solidFill>
                  <a:srgbClr val="13425D"/>
                </a:solidFill>
                <a:latin typeface="Verdana"/>
                <a:cs typeface="Verdana"/>
              </a:rPr>
              <a:t> 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bidimensio</a:t>
            </a:r>
            <a:r>
              <a:rPr sz="2400" b="1" spc="-14" dirty="0" smtClean="0">
                <a:solidFill>
                  <a:srgbClr val="13425D"/>
                </a:solidFill>
                <a:latin typeface="Verdana"/>
                <a:cs typeface="Verdana"/>
              </a:rPr>
              <a:t>n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al?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05248" y="1425273"/>
            <a:ext cx="4503792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d</a:t>
            </a:r>
            <a:r>
              <a:rPr sz="2400" b="1" spc="4" dirty="0" smtClean="0">
                <a:solidFill>
                  <a:srgbClr val="13425D"/>
                </a:solidFill>
                <a:latin typeface="Verdana"/>
                <a:cs typeface="Verdana"/>
              </a:rPr>
              <a:t>a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t</a:t>
            </a:r>
            <a:r>
              <a:rPr sz="2400" b="1" spc="-4" dirty="0" smtClean="0">
                <a:solidFill>
                  <a:srgbClr val="13425D"/>
                </a:solidFill>
                <a:latin typeface="Verdana"/>
                <a:cs typeface="Verdana"/>
              </a:rPr>
              <a:t>o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s</a:t>
            </a:r>
            <a:r>
              <a:rPr sz="2400" b="1" spc="177" dirty="0" smtClean="0">
                <a:solidFill>
                  <a:srgbClr val="13425D"/>
                </a:solidFill>
                <a:latin typeface="Verdana"/>
                <a:cs typeface="Verdana"/>
              </a:rPr>
              <a:t> 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al</a:t>
            </a:r>
            <a:r>
              <a:rPr sz="2400" b="1" spc="4" dirty="0" smtClean="0">
                <a:solidFill>
                  <a:srgbClr val="13425D"/>
                </a:solidFill>
                <a:latin typeface="Verdana"/>
                <a:cs typeface="Verdana"/>
              </a:rPr>
              <a:t>m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acenados</a:t>
            </a:r>
            <a:r>
              <a:rPr sz="2400" b="1" spc="155" dirty="0" smtClean="0">
                <a:solidFill>
                  <a:srgbClr val="13425D"/>
                </a:solidFill>
                <a:latin typeface="Verdana"/>
                <a:cs typeface="Verdana"/>
              </a:rPr>
              <a:t> 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en</a:t>
            </a:r>
            <a:r>
              <a:rPr sz="2400" b="1" spc="204" dirty="0" smtClean="0">
                <a:solidFill>
                  <a:srgbClr val="13425D"/>
                </a:solidFill>
                <a:latin typeface="Verdana"/>
                <a:cs typeface="Verdana"/>
              </a:rPr>
              <a:t> </a:t>
            </a:r>
            <a:r>
              <a:rPr sz="2400" b="1" spc="4" dirty="0" smtClean="0">
                <a:solidFill>
                  <a:srgbClr val="13425D"/>
                </a:solidFill>
                <a:latin typeface="Verdana"/>
                <a:cs typeface="Verdana"/>
              </a:rPr>
              <a:t>un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5106" y="2420361"/>
            <a:ext cx="21808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K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77696" y="2420361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89785" y="2420361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21635" y="2420361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51885" y="2420361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83964" y="2420361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4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7039" y="2996814"/>
            <a:ext cx="20502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47850" y="2993766"/>
            <a:ext cx="385797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10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78482" y="2993766"/>
            <a:ext cx="22221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5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26689" y="2993766"/>
            <a:ext cx="22221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74771" y="2993766"/>
            <a:ext cx="22221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23105" y="2993766"/>
            <a:ext cx="22221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8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08220" y="2996814"/>
            <a:ext cx="3709731" cy="7961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Si se</a:t>
            </a:r>
            <a:r>
              <a:rPr sz="1800" spc="-20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q</a:t>
            </a:r>
            <a:r>
              <a:rPr sz="1800" spc="0" dirty="0" smtClean="0">
                <a:latin typeface="Verdana"/>
                <a:cs typeface="Verdana"/>
              </a:rPr>
              <a:t>u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ner</a:t>
            </a:r>
            <a:r>
              <a:rPr sz="1800" spc="-37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ac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6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1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só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  <a:p>
            <a:pPr marR="350852"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una</a:t>
            </a:r>
            <a:r>
              <a:rPr sz="1800" spc="-43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ón</a:t>
            </a:r>
            <a:r>
              <a:rPr sz="1800" spc="-22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de</a:t>
            </a:r>
            <a:r>
              <a:rPr sz="1800" spc="-21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1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matr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z,</a:t>
            </a:r>
            <a:r>
              <a:rPr sz="1800" spc="-62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 hace</a:t>
            </a:r>
            <a:r>
              <a:rPr sz="1800" spc="-42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4" dirty="0" smtClean="0">
                <a:latin typeface="Verdana"/>
                <a:cs typeface="Verdana"/>
              </a:rPr>
              <a:t>í</a:t>
            </a:r>
            <a:r>
              <a:rPr sz="1800" spc="0" dirty="0" smtClean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7039" y="3545454"/>
            <a:ext cx="20502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47850" y="3641974"/>
            <a:ext cx="385797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78482" y="3641974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9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26689" y="3641974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7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92475" y="3641974"/>
            <a:ext cx="385797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12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40809" y="3641974"/>
            <a:ext cx="385797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21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08220" y="4094095"/>
            <a:ext cx="3378523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19" dirty="0" smtClean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yst</a:t>
            </a:r>
            <a:r>
              <a:rPr sz="1800" spc="-4" dirty="0" smtClean="0">
                <a:solidFill>
                  <a:srgbClr val="006FC0"/>
                </a:solidFill>
                <a:latin typeface="Verdana"/>
                <a:cs typeface="Verdana"/>
              </a:rPr>
              <a:t>e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m</a:t>
            </a:r>
            <a:r>
              <a:rPr sz="1800" spc="4" dirty="0" smtClean="0">
                <a:solidFill>
                  <a:srgbClr val="006FC0"/>
                </a:solidFill>
                <a:latin typeface="Verdana"/>
                <a:cs typeface="Verdana"/>
              </a:rPr>
              <a:t>.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out.pr</a:t>
            </a:r>
            <a:r>
              <a:rPr sz="1800" spc="9" dirty="0" smtClean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nt</a:t>
            </a:r>
            <a:r>
              <a:rPr sz="1800" spc="9" dirty="0" smtClean="0">
                <a:solidFill>
                  <a:srgbClr val="006FC0"/>
                </a:solidFill>
                <a:latin typeface="Verdana"/>
                <a:cs typeface="Verdana"/>
              </a:rPr>
              <a:t>ln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(K[</a:t>
            </a:r>
            <a:r>
              <a:rPr sz="1800" spc="-4" dirty="0" smtClean="0">
                <a:solidFill>
                  <a:srgbClr val="006FC0"/>
                </a:solidFill>
                <a:latin typeface="Verdana"/>
                <a:cs typeface="Verdana"/>
              </a:rPr>
              <a:t>1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][</a:t>
            </a:r>
            <a:r>
              <a:rPr sz="1800" spc="-4" dirty="0" smtClean="0">
                <a:solidFill>
                  <a:srgbClr val="006FC0"/>
                </a:solidFill>
                <a:latin typeface="Verdana"/>
                <a:cs typeface="Verdana"/>
              </a:rPr>
              <a:t>1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]);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47850" y="4289803"/>
            <a:ext cx="385842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12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78482" y="4289803"/>
            <a:ext cx="222472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4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44394" y="4289803"/>
            <a:ext cx="385842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11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74771" y="4289803"/>
            <a:ext cx="222472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6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40809" y="4289803"/>
            <a:ext cx="385842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40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7039" y="4368162"/>
            <a:ext cx="205260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08220" y="4642989"/>
            <a:ext cx="3850850" cy="7961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1148"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Im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me</a:t>
            </a:r>
            <a:r>
              <a:rPr sz="1800" spc="-4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771F28"/>
                </a:solidFill>
                <a:latin typeface="Verdana"/>
                <a:cs typeface="Verdana"/>
              </a:rPr>
              <a:t>9</a:t>
            </a:r>
            <a:r>
              <a:rPr sz="1800" spc="-1" dirty="0" smtClean="0">
                <a:solidFill>
                  <a:srgbClr val="771F28"/>
                </a:solidFill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or</a:t>
            </a:r>
            <a:r>
              <a:rPr sz="1800" spc="-18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conso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-4" dirty="0" smtClean="0">
                <a:latin typeface="Verdana"/>
                <a:cs typeface="Verdana"/>
              </a:rPr>
              <a:t>q</a:t>
            </a:r>
            <a:r>
              <a:rPr sz="1800" spc="0" dirty="0" smtClean="0">
                <a:latin typeface="Verdana"/>
                <a:cs typeface="Verdana"/>
              </a:rPr>
              <a:t>ue</a:t>
            </a:r>
            <a:r>
              <a:rPr sz="1800" spc="-12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es</a:t>
            </a:r>
            <a:r>
              <a:rPr sz="1800" spc="-2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el </a:t>
            </a:r>
            <a:r>
              <a:rPr sz="1800" spc="-29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or</a:t>
            </a:r>
            <a:r>
              <a:rPr sz="1800" spc="-3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mac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na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102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22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 f</a:t>
            </a:r>
            <a:r>
              <a:rPr sz="1800" spc="9" dirty="0" smtClean="0">
                <a:latin typeface="Verdana"/>
                <a:cs typeface="Verdana"/>
              </a:rPr>
              <a:t>il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32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1,</a:t>
            </a:r>
            <a:r>
              <a:rPr sz="1800" spc="-17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umna</a:t>
            </a:r>
            <a:r>
              <a:rPr sz="1800" spc="-56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custGeom>
            <a:avLst/>
            <a:gdLst/>
            <a:ahLst/>
            <a:cxnLst/>
            <a:rect l="l" t="t" r="r" b="b"/>
            <a:pathLst>
              <a:path w="9144000" h="6857998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075" y="301752"/>
            <a:ext cx="8688324" cy="6353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561" y="329946"/>
            <a:ext cx="8531352" cy="6196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561" y="329946"/>
            <a:ext cx="8531352" cy="6196583"/>
          </a:xfrm>
          <a:custGeom>
            <a:avLst/>
            <a:gdLst/>
            <a:ahLst/>
            <a:cxnLst/>
            <a:rect l="l" t="t" r="r" b="b"/>
            <a:pathLst>
              <a:path w="8531352" h="6196583">
                <a:moveTo>
                  <a:pt x="0" y="128904"/>
                </a:moveTo>
                <a:lnTo>
                  <a:pt x="7158" y="86474"/>
                </a:lnTo>
                <a:lnTo>
                  <a:pt x="27020" y="49970"/>
                </a:lnTo>
                <a:lnTo>
                  <a:pt x="57162" y="21826"/>
                </a:lnTo>
                <a:lnTo>
                  <a:pt x="95163" y="4475"/>
                </a:lnTo>
                <a:lnTo>
                  <a:pt x="8402447" y="0"/>
                </a:lnTo>
                <a:lnTo>
                  <a:pt x="8417101" y="826"/>
                </a:lnTo>
                <a:lnTo>
                  <a:pt x="8457834" y="12499"/>
                </a:lnTo>
                <a:lnTo>
                  <a:pt x="8491825" y="36070"/>
                </a:lnTo>
                <a:lnTo>
                  <a:pt x="8516641" y="69105"/>
                </a:lnTo>
                <a:lnTo>
                  <a:pt x="8529846" y="109168"/>
                </a:lnTo>
                <a:lnTo>
                  <a:pt x="8531352" y="6067628"/>
                </a:lnTo>
                <a:lnTo>
                  <a:pt x="8530526" y="6082299"/>
                </a:lnTo>
                <a:lnTo>
                  <a:pt x="8518857" y="6123059"/>
                </a:lnTo>
                <a:lnTo>
                  <a:pt x="8495294" y="6157056"/>
                </a:lnTo>
                <a:lnTo>
                  <a:pt x="8462270" y="6181868"/>
                </a:lnTo>
                <a:lnTo>
                  <a:pt x="8422219" y="6195073"/>
                </a:lnTo>
                <a:lnTo>
                  <a:pt x="128955" y="6196583"/>
                </a:lnTo>
                <a:lnTo>
                  <a:pt x="114287" y="6195758"/>
                </a:lnTo>
                <a:lnTo>
                  <a:pt x="73534" y="6184101"/>
                </a:lnTo>
                <a:lnTo>
                  <a:pt x="39541" y="6160552"/>
                </a:lnTo>
                <a:lnTo>
                  <a:pt x="14728" y="6127532"/>
                </a:lnTo>
                <a:lnTo>
                  <a:pt x="1515" y="6087462"/>
                </a:lnTo>
                <a:lnTo>
                  <a:pt x="0" y="128904"/>
                </a:lnTo>
                <a:close/>
              </a:path>
            </a:pathLst>
          </a:custGeom>
          <a:ln w="1778">
            <a:solidFill>
              <a:srgbClr val="A3A2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515" y="501396"/>
            <a:ext cx="7933944" cy="55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287" y="1239012"/>
            <a:ext cx="5824728" cy="2840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9828" y="4479036"/>
            <a:ext cx="784860" cy="784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67528" y="4479036"/>
            <a:ext cx="784860" cy="784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5228" y="4479036"/>
            <a:ext cx="784859" cy="784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2928" y="4479036"/>
            <a:ext cx="786383" cy="7848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2152" y="4479036"/>
            <a:ext cx="784859" cy="784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9828" y="5126736"/>
            <a:ext cx="784860" cy="784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67528" y="5126736"/>
            <a:ext cx="784860" cy="784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15228" y="5126736"/>
            <a:ext cx="784859" cy="784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62928" y="5126736"/>
            <a:ext cx="786383" cy="784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12152" y="5126736"/>
            <a:ext cx="784859" cy="784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16779" y="5771387"/>
            <a:ext cx="790955" cy="7909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4211" y="5894831"/>
            <a:ext cx="734567" cy="6141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88408" y="5804916"/>
            <a:ext cx="647700" cy="647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88408" y="5804916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647700"/>
                </a:moveTo>
                <a:lnTo>
                  <a:pt x="647700" y="647700"/>
                </a:lnTo>
                <a:lnTo>
                  <a:pt x="6477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144">
            <a:solidFill>
              <a:srgbClr val="DB9D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7528" y="5774436"/>
            <a:ext cx="784860" cy="7848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15228" y="5774436"/>
            <a:ext cx="784859" cy="7848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62928" y="5774436"/>
            <a:ext cx="786383" cy="7848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2152" y="5774436"/>
            <a:ext cx="784859" cy="7848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36392" y="5823204"/>
            <a:ext cx="1888235" cy="4739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3321" y="5943567"/>
            <a:ext cx="1585214" cy="170854"/>
          </a:xfrm>
          <a:custGeom>
            <a:avLst/>
            <a:gdLst/>
            <a:ahLst/>
            <a:cxnLst/>
            <a:rect l="l" t="t" r="r" b="b"/>
            <a:pathLst>
              <a:path w="1585214" h="170854">
                <a:moveTo>
                  <a:pt x="1552148" y="61195"/>
                </a:moveTo>
                <a:lnTo>
                  <a:pt x="1546479" y="61195"/>
                </a:lnTo>
                <a:lnTo>
                  <a:pt x="1548257" y="99257"/>
                </a:lnTo>
                <a:lnTo>
                  <a:pt x="1477916" y="102454"/>
                </a:lnTo>
                <a:lnTo>
                  <a:pt x="1425956" y="136023"/>
                </a:lnTo>
                <a:lnTo>
                  <a:pt x="1418415" y="145330"/>
                </a:lnTo>
                <a:lnTo>
                  <a:pt x="1417850" y="157015"/>
                </a:lnTo>
                <a:lnTo>
                  <a:pt x="1427396" y="167752"/>
                </a:lnTo>
                <a:lnTo>
                  <a:pt x="1437927" y="170854"/>
                </a:lnTo>
                <a:lnTo>
                  <a:pt x="1446530" y="168027"/>
                </a:lnTo>
                <a:lnTo>
                  <a:pt x="1585214" y="78518"/>
                </a:lnTo>
                <a:lnTo>
                  <a:pt x="1552148" y="61195"/>
                </a:lnTo>
                <a:close/>
              </a:path>
              <a:path w="1585214" h="170854">
                <a:moveTo>
                  <a:pt x="1476167" y="64391"/>
                </a:moveTo>
                <a:lnTo>
                  <a:pt x="0" y="131489"/>
                </a:lnTo>
                <a:lnTo>
                  <a:pt x="1778" y="169551"/>
                </a:lnTo>
                <a:lnTo>
                  <a:pt x="1477916" y="102454"/>
                </a:lnTo>
                <a:lnTo>
                  <a:pt x="1509668" y="81940"/>
                </a:lnTo>
                <a:lnTo>
                  <a:pt x="1476167" y="64391"/>
                </a:lnTo>
                <a:close/>
              </a:path>
              <a:path w="1585214" h="170854">
                <a:moveTo>
                  <a:pt x="1509668" y="81940"/>
                </a:moveTo>
                <a:lnTo>
                  <a:pt x="1477916" y="102454"/>
                </a:lnTo>
                <a:lnTo>
                  <a:pt x="1548257" y="99257"/>
                </a:lnTo>
                <a:lnTo>
                  <a:pt x="1548156" y="97098"/>
                </a:lnTo>
                <a:lnTo>
                  <a:pt x="1538605" y="97098"/>
                </a:lnTo>
                <a:lnTo>
                  <a:pt x="1509668" y="81940"/>
                </a:lnTo>
                <a:close/>
              </a:path>
              <a:path w="1585214" h="170854">
                <a:moveTo>
                  <a:pt x="1537081" y="64230"/>
                </a:moveTo>
                <a:lnTo>
                  <a:pt x="1509668" y="81940"/>
                </a:lnTo>
                <a:lnTo>
                  <a:pt x="1538605" y="97098"/>
                </a:lnTo>
                <a:lnTo>
                  <a:pt x="1537081" y="64230"/>
                </a:lnTo>
                <a:close/>
              </a:path>
              <a:path w="1585214" h="170854">
                <a:moveTo>
                  <a:pt x="1546620" y="64230"/>
                </a:moveTo>
                <a:lnTo>
                  <a:pt x="1537081" y="64230"/>
                </a:lnTo>
                <a:lnTo>
                  <a:pt x="1538605" y="97098"/>
                </a:lnTo>
                <a:lnTo>
                  <a:pt x="1548156" y="97098"/>
                </a:lnTo>
                <a:lnTo>
                  <a:pt x="1546620" y="64230"/>
                </a:lnTo>
                <a:close/>
              </a:path>
              <a:path w="1585214" h="170854">
                <a:moveTo>
                  <a:pt x="1546479" y="61195"/>
                </a:moveTo>
                <a:lnTo>
                  <a:pt x="1476167" y="64391"/>
                </a:lnTo>
                <a:lnTo>
                  <a:pt x="1509668" y="81940"/>
                </a:lnTo>
                <a:lnTo>
                  <a:pt x="1537081" y="64230"/>
                </a:lnTo>
                <a:lnTo>
                  <a:pt x="1546620" y="64230"/>
                </a:lnTo>
                <a:lnTo>
                  <a:pt x="1546479" y="61195"/>
                </a:lnTo>
                <a:close/>
              </a:path>
              <a:path w="1585214" h="170854">
                <a:moveTo>
                  <a:pt x="1427171" y="0"/>
                </a:moveTo>
                <a:lnTo>
                  <a:pt x="1416703" y="5320"/>
                </a:lnTo>
                <a:lnTo>
                  <a:pt x="1412124" y="18653"/>
                </a:lnTo>
                <a:lnTo>
                  <a:pt x="1414435" y="29244"/>
                </a:lnTo>
                <a:lnTo>
                  <a:pt x="1421383" y="35693"/>
                </a:lnTo>
                <a:lnTo>
                  <a:pt x="1476167" y="64391"/>
                </a:lnTo>
                <a:lnTo>
                  <a:pt x="1546479" y="61195"/>
                </a:lnTo>
                <a:lnTo>
                  <a:pt x="1552148" y="61195"/>
                </a:lnTo>
                <a:lnTo>
                  <a:pt x="1439037" y="1937"/>
                </a:lnTo>
                <a:lnTo>
                  <a:pt x="1427171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80404" y="2962656"/>
            <a:ext cx="826007" cy="17510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85916" y="2992119"/>
            <a:ext cx="553567" cy="1446529"/>
          </a:xfrm>
          <a:custGeom>
            <a:avLst/>
            <a:gdLst/>
            <a:ahLst/>
            <a:cxnLst/>
            <a:rect l="l" t="t" r="r" b="b"/>
            <a:pathLst>
              <a:path w="553567" h="1446529">
                <a:moveTo>
                  <a:pt x="19188" y="1261938"/>
                </a:moveTo>
                <a:lnTo>
                  <a:pt x="5865" y="1267793"/>
                </a:lnTo>
                <a:lnTo>
                  <a:pt x="0" y="1278048"/>
                </a:lnTo>
                <a:lnTo>
                  <a:pt x="101" y="1284604"/>
                </a:lnTo>
                <a:lnTo>
                  <a:pt x="31470" y="1446529"/>
                </a:lnTo>
                <a:lnTo>
                  <a:pt x="65894" y="1417192"/>
                </a:lnTo>
                <a:lnTo>
                  <a:pt x="61950" y="1417192"/>
                </a:lnTo>
                <a:lnTo>
                  <a:pt x="26009" y="1404619"/>
                </a:lnTo>
                <a:lnTo>
                  <a:pt x="49226" y="1338267"/>
                </a:lnTo>
                <a:lnTo>
                  <a:pt x="37439" y="1277365"/>
                </a:lnTo>
                <a:lnTo>
                  <a:pt x="30954" y="1266403"/>
                </a:lnTo>
                <a:lnTo>
                  <a:pt x="19188" y="1261938"/>
                </a:lnTo>
                <a:close/>
              </a:path>
              <a:path w="553567" h="1446529">
                <a:moveTo>
                  <a:pt x="49226" y="1338267"/>
                </a:moveTo>
                <a:lnTo>
                  <a:pt x="26009" y="1404619"/>
                </a:lnTo>
                <a:lnTo>
                  <a:pt x="61950" y="1417192"/>
                </a:lnTo>
                <a:lnTo>
                  <a:pt x="65417" y="1407286"/>
                </a:lnTo>
                <a:lnTo>
                  <a:pt x="62585" y="1407286"/>
                </a:lnTo>
                <a:lnTo>
                  <a:pt x="31597" y="1396364"/>
                </a:lnTo>
                <a:lnTo>
                  <a:pt x="56495" y="1375823"/>
                </a:lnTo>
                <a:lnTo>
                  <a:pt x="49226" y="1338267"/>
                </a:lnTo>
                <a:close/>
              </a:path>
              <a:path w="553567" h="1446529">
                <a:moveTo>
                  <a:pt x="140352" y="1306640"/>
                </a:moveTo>
                <a:lnTo>
                  <a:pt x="84525" y="1352699"/>
                </a:lnTo>
                <a:lnTo>
                  <a:pt x="61950" y="1417192"/>
                </a:lnTo>
                <a:lnTo>
                  <a:pt x="65894" y="1417192"/>
                </a:lnTo>
                <a:lnTo>
                  <a:pt x="156946" y="1339595"/>
                </a:lnTo>
                <a:lnTo>
                  <a:pt x="163179" y="1329279"/>
                </a:lnTo>
                <a:lnTo>
                  <a:pt x="162136" y="1317535"/>
                </a:lnTo>
                <a:lnTo>
                  <a:pt x="151225" y="1308227"/>
                </a:lnTo>
                <a:lnTo>
                  <a:pt x="140352" y="1306640"/>
                </a:lnTo>
                <a:close/>
              </a:path>
              <a:path w="553567" h="1446529">
                <a:moveTo>
                  <a:pt x="56495" y="1375823"/>
                </a:moveTo>
                <a:lnTo>
                  <a:pt x="31597" y="1396364"/>
                </a:lnTo>
                <a:lnTo>
                  <a:pt x="62585" y="1407286"/>
                </a:lnTo>
                <a:lnTo>
                  <a:pt x="56495" y="1375823"/>
                </a:lnTo>
                <a:close/>
              </a:path>
              <a:path w="553567" h="1446529">
                <a:moveTo>
                  <a:pt x="84525" y="1352699"/>
                </a:moveTo>
                <a:lnTo>
                  <a:pt x="56495" y="1375823"/>
                </a:lnTo>
                <a:lnTo>
                  <a:pt x="62585" y="1407286"/>
                </a:lnTo>
                <a:lnTo>
                  <a:pt x="65417" y="1407286"/>
                </a:lnTo>
                <a:lnTo>
                  <a:pt x="84525" y="1352699"/>
                </a:lnTo>
                <a:close/>
              </a:path>
              <a:path w="553567" h="1446529">
                <a:moveTo>
                  <a:pt x="517499" y="0"/>
                </a:moveTo>
                <a:lnTo>
                  <a:pt x="49226" y="1338267"/>
                </a:lnTo>
                <a:lnTo>
                  <a:pt x="56495" y="1375823"/>
                </a:lnTo>
                <a:lnTo>
                  <a:pt x="84525" y="1352699"/>
                </a:lnTo>
                <a:lnTo>
                  <a:pt x="553567" y="12700"/>
                </a:lnTo>
                <a:lnTo>
                  <a:pt x="517499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63840" y="3467100"/>
            <a:ext cx="826007" cy="22539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55612" y="3496563"/>
            <a:ext cx="567687" cy="1949069"/>
          </a:xfrm>
          <a:custGeom>
            <a:avLst/>
            <a:gdLst/>
            <a:ahLst/>
            <a:cxnLst/>
            <a:rect l="l" t="t" r="r" b="b"/>
            <a:pathLst>
              <a:path w="567687" h="1949069">
                <a:moveTo>
                  <a:pt x="18543" y="1766085"/>
                </a:moveTo>
                <a:lnTo>
                  <a:pt x="5521" y="1772586"/>
                </a:lnTo>
                <a:lnTo>
                  <a:pt x="0" y="1782641"/>
                </a:lnTo>
                <a:lnTo>
                  <a:pt x="505" y="1790319"/>
                </a:lnTo>
                <a:lnTo>
                  <a:pt x="45209" y="1949069"/>
                </a:lnTo>
                <a:lnTo>
                  <a:pt x="76752" y="1917319"/>
                </a:lnTo>
                <a:lnTo>
                  <a:pt x="73149" y="1917319"/>
                </a:lnTo>
                <a:lnTo>
                  <a:pt x="36192" y="1907794"/>
                </a:lnTo>
                <a:lnTo>
                  <a:pt x="53913" y="1839447"/>
                </a:lnTo>
                <a:lnTo>
                  <a:pt x="37208" y="1780032"/>
                </a:lnTo>
                <a:lnTo>
                  <a:pt x="30101" y="1769798"/>
                </a:lnTo>
                <a:lnTo>
                  <a:pt x="18543" y="1766085"/>
                </a:lnTo>
                <a:close/>
              </a:path>
              <a:path w="567687" h="1949069">
                <a:moveTo>
                  <a:pt x="53913" y="1839447"/>
                </a:moveTo>
                <a:lnTo>
                  <a:pt x="36192" y="1907794"/>
                </a:lnTo>
                <a:lnTo>
                  <a:pt x="73149" y="1917319"/>
                </a:lnTo>
                <a:lnTo>
                  <a:pt x="75717" y="1907413"/>
                </a:lnTo>
                <a:lnTo>
                  <a:pt x="73022" y="1907413"/>
                </a:lnTo>
                <a:lnTo>
                  <a:pt x="41145" y="1899158"/>
                </a:lnTo>
                <a:lnTo>
                  <a:pt x="64327" y="1876487"/>
                </a:lnTo>
                <a:lnTo>
                  <a:pt x="53913" y="1839447"/>
                </a:lnTo>
                <a:close/>
              </a:path>
              <a:path w="567687" h="1949069">
                <a:moveTo>
                  <a:pt x="141879" y="1800649"/>
                </a:moveTo>
                <a:lnTo>
                  <a:pt x="90325" y="1851064"/>
                </a:lnTo>
                <a:lnTo>
                  <a:pt x="73149" y="1917319"/>
                </a:lnTo>
                <a:lnTo>
                  <a:pt x="76752" y="1917319"/>
                </a:lnTo>
                <a:lnTo>
                  <a:pt x="161414" y="1832102"/>
                </a:lnTo>
                <a:lnTo>
                  <a:pt x="166757" y="1821166"/>
                </a:lnTo>
                <a:lnTo>
                  <a:pt x="164563" y="1809409"/>
                </a:lnTo>
                <a:lnTo>
                  <a:pt x="152910" y="1801168"/>
                </a:lnTo>
                <a:lnTo>
                  <a:pt x="141879" y="1800649"/>
                </a:lnTo>
                <a:close/>
              </a:path>
              <a:path w="567687" h="1949069">
                <a:moveTo>
                  <a:pt x="64327" y="1876487"/>
                </a:moveTo>
                <a:lnTo>
                  <a:pt x="41145" y="1899158"/>
                </a:lnTo>
                <a:lnTo>
                  <a:pt x="73022" y="1907413"/>
                </a:lnTo>
                <a:lnTo>
                  <a:pt x="64327" y="1876487"/>
                </a:lnTo>
                <a:close/>
              </a:path>
              <a:path w="567687" h="1949069">
                <a:moveTo>
                  <a:pt x="90325" y="1851064"/>
                </a:moveTo>
                <a:lnTo>
                  <a:pt x="64327" y="1876487"/>
                </a:lnTo>
                <a:lnTo>
                  <a:pt x="73022" y="1907413"/>
                </a:lnTo>
                <a:lnTo>
                  <a:pt x="75717" y="1907413"/>
                </a:lnTo>
                <a:lnTo>
                  <a:pt x="90325" y="1851064"/>
                </a:lnTo>
                <a:close/>
              </a:path>
              <a:path w="567687" h="1949069">
                <a:moveTo>
                  <a:pt x="530857" y="0"/>
                </a:moveTo>
                <a:lnTo>
                  <a:pt x="53913" y="1839447"/>
                </a:lnTo>
                <a:lnTo>
                  <a:pt x="64327" y="1876487"/>
                </a:lnTo>
                <a:lnTo>
                  <a:pt x="90325" y="1851064"/>
                </a:lnTo>
                <a:lnTo>
                  <a:pt x="567687" y="9651"/>
                </a:lnTo>
                <a:lnTo>
                  <a:pt x="530857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624457" y="2987164"/>
          <a:ext cx="3375979" cy="904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5694"/>
                <a:gridCol w="269665"/>
                <a:gridCol w="743540"/>
                <a:gridCol w="282884"/>
                <a:gridCol w="485257"/>
                <a:gridCol w="430640"/>
                <a:gridCol w="438299"/>
              </a:tblGrid>
              <a:tr h="45252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0" dirty="0" smtClean="0">
                          <a:latin typeface="Verdana"/>
                          <a:cs typeface="Verdana"/>
                        </a:rPr>
                        <a:t>Suma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39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0" dirty="0" smtClean="0">
                          <a:latin typeface="Verdana"/>
                          <a:cs typeface="Verdana"/>
                        </a:rPr>
                        <a:t>=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9972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0" dirty="0" smtClean="0">
                          <a:latin typeface="Verdana"/>
                          <a:cs typeface="Verdana"/>
                        </a:rPr>
                        <a:t>12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28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0" dirty="0" smtClean="0">
                          <a:latin typeface="Verdana"/>
                          <a:cs typeface="Verdana"/>
                        </a:rPr>
                        <a:t>+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8269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0" dirty="0" smtClean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463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0" dirty="0" smtClean="0">
                          <a:latin typeface="Verdana"/>
                          <a:cs typeface="Verdana"/>
                        </a:rPr>
                        <a:t>+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8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0" dirty="0" smtClean="0">
                          <a:latin typeface="Verdana"/>
                          <a:cs typeface="Verdana"/>
                        </a:rPr>
                        <a:t>21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</a:tr>
              <a:tr h="45222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49"/>
                        </a:spcBef>
                      </a:pPr>
                      <a:endParaRPr/>
                    </a:p>
                    <a:p>
                      <a:pPr marL="43499">
                        <a:lnSpc>
                          <a:spcPct val="100000"/>
                        </a:lnSpc>
                      </a:pPr>
                      <a:r>
                        <a:rPr sz="1800" spc="0" dirty="0" smtClean="0">
                          <a:latin typeface="Verdana"/>
                          <a:cs typeface="Verdana"/>
                        </a:rPr>
                        <a:t>Su</a:t>
                      </a:r>
                      <a:r>
                        <a:rPr sz="1800" spc="4" dirty="0" smtClean="0">
                          <a:latin typeface="Verdana"/>
                          <a:cs typeface="Verdana"/>
                        </a:rPr>
                        <a:t>m</a:t>
                      </a:r>
                      <a:r>
                        <a:rPr sz="1800" spc="0" dirty="0" smtClean="0">
                          <a:latin typeface="Verdana"/>
                          <a:cs typeface="Verdana"/>
                        </a:rPr>
                        <a:t>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49"/>
                        </a:spcBef>
                      </a:pPr>
                      <a:endParaRPr/>
                    </a:p>
                    <a:p>
                      <a:pPr marL="38795">
                        <a:lnSpc>
                          <a:spcPct val="100000"/>
                        </a:lnSpc>
                      </a:pPr>
                      <a:r>
                        <a:rPr sz="1800" spc="0" dirty="0" smtClean="0">
                          <a:latin typeface="Verdana"/>
                          <a:cs typeface="Verdana"/>
                        </a:rPr>
                        <a:t>=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49"/>
                        </a:spcBef>
                      </a:pPr>
                      <a:endParaRPr/>
                    </a:p>
                    <a:p>
                      <a:pPr marL="23829">
                        <a:lnSpc>
                          <a:spcPct val="100000"/>
                        </a:lnSpc>
                      </a:pPr>
                      <a:r>
                        <a:rPr sz="1800" spc="0" dirty="0" smtClean="0">
                          <a:latin typeface="Verdana"/>
                          <a:cs typeface="Verdana"/>
                        </a:rPr>
                        <a:t>34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812901" y="1392042"/>
            <a:ext cx="5048692" cy="7964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1065" marR="437603" algn="ctr"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Si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el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m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smo</a:t>
            </a:r>
            <a:r>
              <a:rPr sz="1800" spc="-47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arr</a:t>
            </a:r>
            <a:r>
              <a:rPr sz="1800" spc="-4" dirty="0" smtClean="0">
                <a:latin typeface="Verdana"/>
                <a:cs typeface="Verdana"/>
              </a:rPr>
              <a:t>eg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47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b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13" dirty="0" smtClean="0">
                <a:latin typeface="Verdana"/>
                <a:cs typeface="Verdana"/>
              </a:rPr>
              <a:t>men</a:t>
            </a:r>
            <a:r>
              <a:rPr sz="1800" spc="-14" dirty="0" smtClean="0">
                <a:latin typeface="Verdana"/>
                <a:cs typeface="Verdana"/>
              </a:rPr>
              <a:t>s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11" dirty="0" smtClean="0">
                <a:latin typeface="Verdana"/>
                <a:cs typeface="Verdana"/>
              </a:rPr>
              <a:t>ona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-6" dirty="0" smtClean="0">
                <a:latin typeface="Verdana"/>
                <a:cs typeface="Verdana"/>
              </a:rPr>
              <a:t>,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spc="-4" dirty="0" smtClean="0">
                <a:latin typeface="Verdana"/>
                <a:cs typeface="Verdana"/>
              </a:rPr>
              <a:t>q</a:t>
            </a:r>
            <a:r>
              <a:rPr sz="1800" spc="0" dirty="0" smtClean="0">
                <a:latin typeface="Verdana"/>
                <a:cs typeface="Verdana"/>
              </a:rPr>
              <a:t>u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mos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su</a:t>
            </a:r>
            <a:r>
              <a:rPr sz="1800" spc="-4" dirty="0" smtClean="0">
                <a:latin typeface="Verdana"/>
                <a:cs typeface="Verdana"/>
              </a:rPr>
              <a:t>m</a:t>
            </a:r>
            <a:r>
              <a:rPr sz="1800" spc="0" dirty="0" smtClean="0">
                <a:latin typeface="Verdana"/>
                <a:cs typeface="Verdana"/>
              </a:rPr>
              <a:t>ar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3</a:t>
            </a:r>
            <a:r>
              <a:rPr sz="1800" spc="4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</a:t>
            </a:r>
            <a:r>
              <a:rPr sz="1800" spc="-9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 </a:t>
            </a:r>
            <a:r>
              <a:rPr sz="1800" spc="-9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untu</a:t>
            </a:r>
            <a:r>
              <a:rPr sz="1800" spc="-4" dirty="0" smtClean="0">
                <a:latin typeface="Verdana"/>
                <a:cs typeface="Verdana"/>
              </a:rPr>
              <a:t>a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s,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  <a:p>
            <a:pPr marL="1716557" marR="1750021" algn="ctr"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har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mos</a:t>
            </a:r>
            <a:r>
              <a:rPr sz="1800" spc="-88" dirty="0" smtClean="0">
                <a:latin typeface="Verdana"/>
                <a:cs typeface="Verdana"/>
              </a:rPr>
              <a:t> </a:t>
            </a:r>
            <a:r>
              <a:rPr sz="1800" spc="-10" dirty="0" smtClean="0">
                <a:latin typeface="Verdana"/>
                <a:cs typeface="Verdana"/>
              </a:rPr>
              <a:t>as</a:t>
            </a:r>
            <a:r>
              <a:rPr sz="1800" spc="0" dirty="0" smtClean="0">
                <a:latin typeface="Verdana"/>
                <a:cs typeface="Verdana"/>
              </a:rPr>
              <a:t>í: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80541" y="2489576"/>
            <a:ext cx="358208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60042" y="2489576"/>
            <a:ext cx="683093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suma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62530" y="2489576"/>
            <a:ext cx="246766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=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30450" y="2489576"/>
            <a:ext cx="922449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K[</a:t>
            </a:r>
            <a:r>
              <a:rPr sz="1800" spc="-4" dirty="0" smtClean="0">
                <a:latin typeface="Verdana"/>
                <a:cs typeface="Verdana"/>
              </a:rPr>
              <a:t>2</a:t>
            </a:r>
            <a:r>
              <a:rPr sz="1800" spc="0" dirty="0" smtClean="0">
                <a:latin typeface="Verdana"/>
                <a:cs typeface="Verdana"/>
              </a:rPr>
              <a:t>][</a:t>
            </a:r>
            <a:r>
              <a:rPr sz="1800" spc="-4" dirty="0" smtClean="0">
                <a:latin typeface="Verdana"/>
                <a:cs typeface="Verdana"/>
              </a:rPr>
              <a:t>0</a:t>
            </a:r>
            <a:r>
              <a:rPr sz="1800" spc="0" dirty="0" smtClean="0">
                <a:latin typeface="Verdana"/>
                <a:cs typeface="Verdana"/>
              </a:rPr>
              <a:t>]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75025" y="2489576"/>
            <a:ext cx="246766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+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42944" y="2489576"/>
            <a:ext cx="1109526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K[</a:t>
            </a:r>
            <a:r>
              <a:rPr sz="1800" spc="-4" dirty="0" smtClean="0">
                <a:latin typeface="Verdana"/>
                <a:cs typeface="Verdana"/>
              </a:rPr>
              <a:t>0</a:t>
            </a:r>
            <a:r>
              <a:rPr sz="1800" spc="0" dirty="0" smtClean="0">
                <a:latin typeface="Verdana"/>
                <a:cs typeface="Verdana"/>
              </a:rPr>
              <a:t>][</a:t>
            </a:r>
            <a:r>
              <a:rPr sz="1800" spc="-4" dirty="0" smtClean="0">
                <a:latin typeface="Verdana"/>
                <a:cs typeface="Verdana"/>
              </a:rPr>
              <a:t>2</a:t>
            </a:r>
            <a:r>
              <a:rPr sz="1800" spc="0" dirty="0" smtClean="0">
                <a:latin typeface="Verdana"/>
                <a:cs typeface="Verdana"/>
              </a:rPr>
              <a:t>]+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74971" y="2489576"/>
            <a:ext cx="1026257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K[</a:t>
            </a:r>
            <a:r>
              <a:rPr sz="1800" spc="-4" dirty="0" smtClean="0">
                <a:latin typeface="Verdana"/>
                <a:cs typeface="Verdana"/>
              </a:rPr>
              <a:t>1</a:t>
            </a:r>
            <a:r>
              <a:rPr sz="1800" spc="0" dirty="0" smtClean="0">
                <a:latin typeface="Verdana"/>
                <a:cs typeface="Verdana"/>
              </a:rPr>
              <a:t>][</a:t>
            </a:r>
            <a:r>
              <a:rPr sz="1800" spc="-4" dirty="0" smtClean="0">
                <a:latin typeface="Verdana"/>
                <a:cs typeface="Verdana"/>
              </a:rPr>
              <a:t>4</a:t>
            </a:r>
            <a:r>
              <a:rPr sz="1800" spc="0" dirty="0" smtClean="0">
                <a:latin typeface="Verdana"/>
                <a:cs typeface="Verdana"/>
              </a:rPr>
              <a:t>];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36690" y="2636516"/>
            <a:ext cx="922449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K[</a:t>
            </a:r>
            <a:r>
              <a:rPr sz="1800" spc="-4" dirty="0" smtClean="0">
                <a:latin typeface="Verdana"/>
                <a:cs typeface="Verdana"/>
              </a:rPr>
              <a:t>0</a:t>
            </a:r>
            <a:r>
              <a:rPr sz="1800" spc="0" dirty="0" smtClean="0">
                <a:latin typeface="Verdana"/>
                <a:cs typeface="Verdana"/>
              </a:rPr>
              <a:t>][</a:t>
            </a:r>
            <a:r>
              <a:rPr sz="1800" spc="-4" dirty="0" smtClean="0">
                <a:latin typeface="Verdana"/>
                <a:cs typeface="Verdana"/>
              </a:rPr>
              <a:t>2</a:t>
            </a:r>
            <a:r>
              <a:rPr sz="1800" spc="0" dirty="0" smtClean="0">
                <a:latin typeface="Verdana"/>
                <a:cs typeface="Verdana"/>
              </a:rPr>
              <a:t>]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05242" y="3140579"/>
            <a:ext cx="922449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K[</a:t>
            </a:r>
            <a:r>
              <a:rPr sz="1800" spc="-4" dirty="0" smtClean="0">
                <a:latin typeface="Verdana"/>
                <a:cs typeface="Verdana"/>
              </a:rPr>
              <a:t>1</a:t>
            </a:r>
            <a:r>
              <a:rPr sz="1800" spc="0" dirty="0" smtClean="0">
                <a:latin typeface="Verdana"/>
                <a:cs typeface="Verdana"/>
              </a:rPr>
              <a:t>][</a:t>
            </a:r>
            <a:r>
              <a:rPr sz="1800" spc="-4" dirty="0" smtClean="0">
                <a:latin typeface="Verdana"/>
                <a:cs typeface="Verdana"/>
              </a:rPr>
              <a:t>4</a:t>
            </a:r>
            <a:r>
              <a:rPr sz="1800" spc="0" dirty="0" smtClean="0">
                <a:latin typeface="Verdana"/>
                <a:cs typeface="Verdana"/>
              </a:rPr>
              <a:t>]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76292" y="4148959"/>
            <a:ext cx="21808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solidFill>
                  <a:srgbClr val="FF0000"/>
                </a:solidFill>
                <a:latin typeface="Verdana"/>
                <a:cs typeface="Verdana"/>
              </a:rPr>
              <a:t>K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78653" y="414895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690742" y="414895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22593" y="414895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52843" y="414895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84923" y="414895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4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48302" y="4725284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49063" y="4722236"/>
            <a:ext cx="385797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10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79313" y="4722236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5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27647" y="4722236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75982" y="4722236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623936" y="4722236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8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48302" y="5273924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49063" y="5370571"/>
            <a:ext cx="385797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679313" y="5370571"/>
            <a:ext cx="22221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9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327647" y="5370571"/>
            <a:ext cx="22221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7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93686" y="5370571"/>
            <a:ext cx="385797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12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41641" y="5370571"/>
            <a:ext cx="385797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21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071370" y="6021599"/>
            <a:ext cx="922449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K[</a:t>
            </a:r>
            <a:r>
              <a:rPr sz="1800" spc="-4" dirty="0" smtClean="0">
                <a:latin typeface="Verdana"/>
                <a:cs typeface="Verdana"/>
              </a:rPr>
              <a:t>2</a:t>
            </a:r>
            <a:r>
              <a:rPr sz="1800" spc="0" dirty="0" smtClean="0">
                <a:latin typeface="Verdana"/>
                <a:cs typeface="Verdana"/>
              </a:rPr>
              <a:t>][</a:t>
            </a:r>
            <a:r>
              <a:rPr sz="1800" spc="-4" dirty="0" smtClean="0">
                <a:latin typeface="Verdana"/>
                <a:cs typeface="Verdana"/>
              </a:rPr>
              <a:t>0</a:t>
            </a:r>
            <a:r>
              <a:rPr sz="1800" spc="0" dirty="0" smtClean="0">
                <a:latin typeface="Verdana"/>
                <a:cs typeface="Verdana"/>
              </a:rPr>
              <a:t>]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49063" y="6018856"/>
            <a:ext cx="385797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12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79313" y="6018856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4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245352" y="6018856"/>
            <a:ext cx="385797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11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975982" y="6018856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6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541641" y="6018856"/>
            <a:ext cx="385797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40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448302" y="6097189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custGeom>
            <a:avLst/>
            <a:gdLst/>
            <a:ahLst/>
            <a:cxnLst/>
            <a:rect l="l" t="t" r="r" b="b"/>
            <a:pathLst>
              <a:path w="9144000" h="6857998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075" y="301752"/>
            <a:ext cx="8688324" cy="6353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561" y="329946"/>
            <a:ext cx="8531352" cy="6196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561" y="329946"/>
            <a:ext cx="8531352" cy="6196583"/>
          </a:xfrm>
          <a:custGeom>
            <a:avLst/>
            <a:gdLst/>
            <a:ahLst/>
            <a:cxnLst/>
            <a:rect l="l" t="t" r="r" b="b"/>
            <a:pathLst>
              <a:path w="8531352" h="6196583">
                <a:moveTo>
                  <a:pt x="0" y="128904"/>
                </a:moveTo>
                <a:lnTo>
                  <a:pt x="7158" y="86474"/>
                </a:lnTo>
                <a:lnTo>
                  <a:pt x="27020" y="49970"/>
                </a:lnTo>
                <a:lnTo>
                  <a:pt x="57162" y="21826"/>
                </a:lnTo>
                <a:lnTo>
                  <a:pt x="95163" y="4475"/>
                </a:lnTo>
                <a:lnTo>
                  <a:pt x="8402447" y="0"/>
                </a:lnTo>
                <a:lnTo>
                  <a:pt x="8417101" y="826"/>
                </a:lnTo>
                <a:lnTo>
                  <a:pt x="8457834" y="12499"/>
                </a:lnTo>
                <a:lnTo>
                  <a:pt x="8491825" y="36070"/>
                </a:lnTo>
                <a:lnTo>
                  <a:pt x="8516641" y="69105"/>
                </a:lnTo>
                <a:lnTo>
                  <a:pt x="8529846" y="109168"/>
                </a:lnTo>
                <a:lnTo>
                  <a:pt x="8531352" y="6067628"/>
                </a:lnTo>
                <a:lnTo>
                  <a:pt x="8530526" y="6082299"/>
                </a:lnTo>
                <a:lnTo>
                  <a:pt x="8518857" y="6123059"/>
                </a:lnTo>
                <a:lnTo>
                  <a:pt x="8495294" y="6157056"/>
                </a:lnTo>
                <a:lnTo>
                  <a:pt x="8462270" y="6181868"/>
                </a:lnTo>
                <a:lnTo>
                  <a:pt x="8422219" y="6195073"/>
                </a:lnTo>
                <a:lnTo>
                  <a:pt x="128955" y="6196583"/>
                </a:lnTo>
                <a:lnTo>
                  <a:pt x="114287" y="6195758"/>
                </a:lnTo>
                <a:lnTo>
                  <a:pt x="73534" y="6184101"/>
                </a:lnTo>
                <a:lnTo>
                  <a:pt x="39541" y="6160552"/>
                </a:lnTo>
                <a:lnTo>
                  <a:pt x="14728" y="6127532"/>
                </a:lnTo>
                <a:lnTo>
                  <a:pt x="1515" y="6087462"/>
                </a:lnTo>
                <a:lnTo>
                  <a:pt x="0" y="128904"/>
                </a:lnTo>
                <a:close/>
              </a:path>
            </a:pathLst>
          </a:custGeom>
          <a:ln w="1778">
            <a:solidFill>
              <a:srgbClr val="A3A2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215" y="501396"/>
            <a:ext cx="7933944" cy="55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1043" y="2100072"/>
            <a:ext cx="4860036" cy="2157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4591" y="2220468"/>
            <a:ext cx="4550664" cy="1985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52672" y="2133600"/>
            <a:ext cx="4716780" cy="20147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52672" y="2133600"/>
            <a:ext cx="4716780" cy="2014727"/>
          </a:xfrm>
          <a:custGeom>
            <a:avLst/>
            <a:gdLst/>
            <a:ahLst/>
            <a:cxnLst/>
            <a:rect l="l" t="t" r="r" b="b"/>
            <a:pathLst>
              <a:path w="4716780" h="2014727">
                <a:moveTo>
                  <a:pt x="0" y="335788"/>
                </a:moveTo>
                <a:lnTo>
                  <a:pt x="4395" y="281328"/>
                </a:lnTo>
                <a:lnTo>
                  <a:pt x="17121" y="229664"/>
                </a:lnTo>
                <a:lnTo>
                  <a:pt x="37485" y="181487"/>
                </a:lnTo>
                <a:lnTo>
                  <a:pt x="64796" y="137489"/>
                </a:lnTo>
                <a:lnTo>
                  <a:pt x="98361" y="98361"/>
                </a:lnTo>
                <a:lnTo>
                  <a:pt x="137489" y="64796"/>
                </a:lnTo>
                <a:lnTo>
                  <a:pt x="181487" y="37485"/>
                </a:lnTo>
                <a:lnTo>
                  <a:pt x="229664" y="17121"/>
                </a:lnTo>
                <a:lnTo>
                  <a:pt x="281328" y="4395"/>
                </a:lnTo>
                <a:lnTo>
                  <a:pt x="335788" y="0"/>
                </a:lnTo>
                <a:lnTo>
                  <a:pt x="4380992" y="0"/>
                </a:lnTo>
                <a:lnTo>
                  <a:pt x="4435451" y="4395"/>
                </a:lnTo>
                <a:lnTo>
                  <a:pt x="4487115" y="17121"/>
                </a:lnTo>
                <a:lnTo>
                  <a:pt x="4535292" y="37485"/>
                </a:lnTo>
                <a:lnTo>
                  <a:pt x="4579290" y="64796"/>
                </a:lnTo>
                <a:lnTo>
                  <a:pt x="4618418" y="98361"/>
                </a:lnTo>
                <a:lnTo>
                  <a:pt x="4651983" y="137489"/>
                </a:lnTo>
                <a:lnTo>
                  <a:pt x="4679294" y="181487"/>
                </a:lnTo>
                <a:lnTo>
                  <a:pt x="4699658" y="229664"/>
                </a:lnTo>
                <a:lnTo>
                  <a:pt x="4712384" y="281328"/>
                </a:lnTo>
                <a:lnTo>
                  <a:pt x="4716780" y="335788"/>
                </a:lnTo>
                <a:lnTo>
                  <a:pt x="4716780" y="1678939"/>
                </a:lnTo>
                <a:lnTo>
                  <a:pt x="4712384" y="1733399"/>
                </a:lnTo>
                <a:lnTo>
                  <a:pt x="4699658" y="1785063"/>
                </a:lnTo>
                <a:lnTo>
                  <a:pt x="4679294" y="1833240"/>
                </a:lnTo>
                <a:lnTo>
                  <a:pt x="4651983" y="1877238"/>
                </a:lnTo>
                <a:lnTo>
                  <a:pt x="4618418" y="1916366"/>
                </a:lnTo>
                <a:lnTo>
                  <a:pt x="4579290" y="1949931"/>
                </a:lnTo>
                <a:lnTo>
                  <a:pt x="4535292" y="1977242"/>
                </a:lnTo>
                <a:lnTo>
                  <a:pt x="4487115" y="1997606"/>
                </a:lnTo>
                <a:lnTo>
                  <a:pt x="4435451" y="2010332"/>
                </a:lnTo>
                <a:lnTo>
                  <a:pt x="4380992" y="2014727"/>
                </a:lnTo>
                <a:lnTo>
                  <a:pt x="335788" y="2014727"/>
                </a:lnTo>
                <a:lnTo>
                  <a:pt x="281328" y="2010332"/>
                </a:lnTo>
                <a:lnTo>
                  <a:pt x="229664" y="1997606"/>
                </a:lnTo>
                <a:lnTo>
                  <a:pt x="181487" y="1977242"/>
                </a:lnTo>
                <a:lnTo>
                  <a:pt x="137489" y="1949931"/>
                </a:lnTo>
                <a:lnTo>
                  <a:pt x="98361" y="1916366"/>
                </a:lnTo>
                <a:lnTo>
                  <a:pt x="64796" y="1877238"/>
                </a:lnTo>
                <a:lnTo>
                  <a:pt x="37485" y="1833240"/>
                </a:lnTo>
                <a:lnTo>
                  <a:pt x="17121" y="1785063"/>
                </a:lnTo>
                <a:lnTo>
                  <a:pt x="4395" y="1733399"/>
                </a:lnTo>
                <a:lnTo>
                  <a:pt x="0" y="1678939"/>
                </a:lnTo>
                <a:lnTo>
                  <a:pt x="0" y="335788"/>
                </a:lnTo>
                <a:close/>
              </a:path>
            </a:pathLst>
          </a:custGeom>
          <a:ln w="9144">
            <a:solidFill>
              <a:srgbClr val="5F3B8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5023" y="2606040"/>
            <a:ext cx="784860" cy="7863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2724" y="2606040"/>
            <a:ext cx="786384" cy="786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1947" y="2606040"/>
            <a:ext cx="784860" cy="7863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5023" y="3255263"/>
            <a:ext cx="784860" cy="784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2724" y="3255263"/>
            <a:ext cx="786384" cy="784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1947" y="3255263"/>
            <a:ext cx="784860" cy="784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4611" y="4402836"/>
            <a:ext cx="4678680" cy="1066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463" y="4384548"/>
            <a:ext cx="4750308" cy="11628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6239" y="4436363"/>
            <a:ext cx="4535424" cy="9235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6239" y="4436363"/>
            <a:ext cx="4535424" cy="923544"/>
          </a:xfrm>
          <a:custGeom>
            <a:avLst/>
            <a:gdLst/>
            <a:ahLst/>
            <a:cxnLst/>
            <a:rect l="l" t="t" r="r" b="b"/>
            <a:pathLst>
              <a:path w="4535424" h="923544">
                <a:moveTo>
                  <a:pt x="0" y="923544"/>
                </a:moveTo>
                <a:lnTo>
                  <a:pt x="4535424" y="923544"/>
                </a:lnTo>
                <a:lnTo>
                  <a:pt x="4535424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9144">
            <a:solidFill>
              <a:srgbClr val="DB9D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62928" y="5330952"/>
            <a:ext cx="1289303" cy="4251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91209" y="1209119"/>
            <a:ext cx="1220102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¿C</a:t>
            </a:r>
            <a:r>
              <a:rPr sz="2400" b="1" spc="-4" dirty="0" smtClean="0">
                <a:solidFill>
                  <a:srgbClr val="13425D"/>
                </a:solidFill>
                <a:latin typeface="Verdana"/>
                <a:cs typeface="Verdana"/>
              </a:rPr>
              <a:t>ó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mo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11501" y="1209119"/>
            <a:ext cx="455571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4" dirty="0" smtClean="0">
                <a:solidFill>
                  <a:srgbClr val="13425D"/>
                </a:solidFill>
                <a:latin typeface="Verdana"/>
                <a:cs typeface="Verdana"/>
              </a:rPr>
              <a:t>se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67989" y="1209119"/>
            <a:ext cx="1537349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4" dirty="0" smtClean="0">
                <a:solidFill>
                  <a:srgbClr val="13425D"/>
                </a:solidFill>
                <a:latin typeface="Verdana"/>
                <a:cs typeface="Verdana"/>
              </a:rPr>
              <a:t>r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e</a:t>
            </a:r>
            <a:r>
              <a:rPr sz="2400" b="1" spc="9" dirty="0" smtClean="0">
                <a:solidFill>
                  <a:srgbClr val="13425D"/>
                </a:solidFill>
                <a:latin typeface="Verdana"/>
                <a:cs typeface="Verdana"/>
              </a:rPr>
              <a:t>c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or</a:t>
            </a:r>
            <a:r>
              <a:rPr sz="2400" b="1" spc="-4" dirty="0" smtClean="0">
                <a:solidFill>
                  <a:srgbClr val="13425D"/>
                </a:solidFill>
                <a:latin typeface="Verdana"/>
                <a:cs typeface="Verdana"/>
              </a:rPr>
              <a:t>r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en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07152" y="1209119"/>
            <a:ext cx="563549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-4" dirty="0" smtClean="0">
                <a:solidFill>
                  <a:srgbClr val="13425D"/>
                </a:solidFill>
                <a:latin typeface="Verdana"/>
                <a:cs typeface="Verdana"/>
              </a:rPr>
              <a:t>los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74891" y="1209119"/>
            <a:ext cx="1487517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arreglos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1209" y="1574627"/>
            <a:ext cx="2848938" cy="3260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bid</a:t>
            </a:r>
            <a:r>
              <a:rPr sz="2400" b="1" spc="-9" dirty="0" smtClean="0">
                <a:solidFill>
                  <a:srgbClr val="13425D"/>
                </a:solidFill>
                <a:latin typeface="Verdana"/>
                <a:cs typeface="Verdana"/>
              </a:rPr>
              <a:t>i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mensi</a:t>
            </a:r>
            <a:r>
              <a:rPr sz="2400" b="1" spc="-9" dirty="0" smtClean="0">
                <a:solidFill>
                  <a:srgbClr val="13425D"/>
                </a:solidFill>
                <a:latin typeface="Verdana"/>
                <a:cs typeface="Verdana"/>
              </a:rPr>
              <a:t>o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na</a:t>
            </a:r>
            <a:r>
              <a:rPr sz="2400" b="1" spc="-9" dirty="0" smtClean="0">
                <a:solidFill>
                  <a:srgbClr val="13425D"/>
                </a:solidFill>
                <a:latin typeface="Verdana"/>
                <a:cs typeface="Verdana"/>
              </a:rPr>
              <a:t>l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9850" y="1574627"/>
            <a:ext cx="3875816" cy="3260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con cicl</a:t>
            </a:r>
            <a:r>
              <a:rPr sz="2400" b="1" spc="-9" dirty="0" smtClean="0">
                <a:solidFill>
                  <a:srgbClr val="13425D"/>
                </a:solidFill>
                <a:latin typeface="Verdana"/>
                <a:cs typeface="Verdana"/>
              </a:rPr>
              <a:t>o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s</a:t>
            </a:r>
            <a:r>
              <a:rPr sz="2400" b="1" spc="24" dirty="0" smtClean="0">
                <a:solidFill>
                  <a:srgbClr val="13425D"/>
                </a:solidFill>
                <a:latin typeface="Verdana"/>
                <a:cs typeface="Verdana"/>
              </a:rPr>
              <a:t> 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repet</a:t>
            </a:r>
            <a:r>
              <a:rPr sz="2400" b="1" spc="-9" dirty="0" smtClean="0">
                <a:solidFill>
                  <a:srgbClr val="13425D"/>
                </a:solidFill>
                <a:latin typeface="Verdana"/>
                <a:cs typeface="Verdana"/>
              </a:rPr>
              <a:t>i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t</a:t>
            </a:r>
            <a:r>
              <a:rPr sz="2400" b="1" spc="-9" dirty="0" smtClean="0">
                <a:solidFill>
                  <a:srgbClr val="13425D"/>
                </a:solidFill>
                <a:latin typeface="Verdana"/>
                <a:cs typeface="Verdana"/>
              </a:rPr>
              <a:t>i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v</a:t>
            </a:r>
            <a:r>
              <a:rPr sz="2400" b="1" spc="-4" dirty="0" smtClean="0">
                <a:solidFill>
                  <a:srgbClr val="13425D"/>
                </a:solidFill>
                <a:latin typeface="Verdana"/>
                <a:cs typeface="Verdana"/>
              </a:rPr>
              <a:t>o</a:t>
            </a:r>
            <a:r>
              <a:rPr sz="2400" b="1" spc="0" dirty="0" smtClean="0">
                <a:solidFill>
                  <a:srgbClr val="13425D"/>
                </a:solidFill>
                <a:latin typeface="Verdana"/>
                <a:cs typeface="Verdana"/>
              </a:rPr>
              <a:t>s?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7070" y="2276470"/>
            <a:ext cx="790689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matr</a:t>
            </a:r>
            <a:r>
              <a:rPr sz="1800" spc="4" dirty="0" smtClean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z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93850" y="2276470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05939" y="2276470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37789" y="2276470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79696" y="2343907"/>
            <a:ext cx="4100307" cy="10704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8190" marR="278308" algn="ctr"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Es nec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sar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85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ut</a:t>
            </a:r>
            <a:r>
              <a:rPr sz="1800" spc="9" dirty="0" smtClean="0">
                <a:latin typeface="Verdana"/>
                <a:cs typeface="Verdana"/>
              </a:rPr>
              <a:t>ili</a:t>
            </a:r>
            <a:r>
              <a:rPr sz="1800" spc="0" dirty="0" smtClean="0">
                <a:latin typeface="Verdana"/>
                <a:cs typeface="Verdana"/>
              </a:rPr>
              <a:t>zar</a:t>
            </a:r>
            <a:r>
              <a:rPr sz="1800" spc="-47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-1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-10" dirty="0" smtClean="0">
                <a:latin typeface="Verdana"/>
                <a:cs typeface="Verdana"/>
              </a:rPr>
              <a:t>os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4" dirty="0" smtClean="0">
                <a:latin typeface="Verdana"/>
                <a:cs typeface="Verdana"/>
              </a:rPr>
              <a:t>ep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9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os</a:t>
            </a:r>
            <a:r>
              <a:rPr sz="1800" spc="-57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3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re</a:t>
            </a:r>
            <a:r>
              <a:rPr sz="1800" spc="-4" dirty="0" smtClean="0">
                <a:latin typeface="Verdana"/>
                <a:cs typeface="Verdana"/>
              </a:rPr>
              <a:t>c</a:t>
            </a:r>
            <a:r>
              <a:rPr sz="1800" spc="0" dirty="0" smtClean="0">
                <a:latin typeface="Verdana"/>
                <a:cs typeface="Verdana"/>
              </a:rPr>
              <a:t>orr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</a:t>
            </a:r>
            <a:r>
              <a:rPr sz="1800" spc="-82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un</a:t>
            </a:r>
            <a:r>
              <a:rPr sz="1800" spc="-22" dirty="0" smtClean="0">
                <a:latin typeface="Verdana"/>
                <a:cs typeface="Verdana"/>
              </a:rPr>
              <a:t> </a:t>
            </a:r>
            <a:r>
              <a:rPr sz="1800" spc="-9" dirty="0" smtClean="0">
                <a:latin typeface="Verdana"/>
                <a:cs typeface="Verdana"/>
              </a:rPr>
              <a:t>arre</a:t>
            </a:r>
            <a:r>
              <a:rPr sz="1800" spc="-16" dirty="0" smtClean="0">
                <a:latin typeface="Verdana"/>
                <a:cs typeface="Verdana"/>
              </a:rPr>
              <a:t>g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-10" dirty="0" smtClean="0">
                <a:latin typeface="Verdana"/>
                <a:cs typeface="Verdana"/>
              </a:rPr>
              <a:t>o</a:t>
            </a:r>
            <a:r>
              <a:rPr sz="1800" spc="-6" dirty="0" smtClean="0">
                <a:latin typeface="Verdana"/>
                <a:cs typeface="Verdana"/>
              </a:rPr>
              <a:t> b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d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mens</a:t>
            </a:r>
            <a:r>
              <a:rPr sz="1800" spc="1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on</a:t>
            </a:r>
            <a:r>
              <a:rPr sz="1800" spc="4" dirty="0" smtClean="0">
                <a:latin typeface="Verdana"/>
                <a:cs typeface="Verdana"/>
              </a:rPr>
              <a:t>a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,</a:t>
            </a:r>
            <a:r>
              <a:rPr sz="1800" spc="-93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uno</a:t>
            </a:r>
            <a:r>
              <a:rPr sz="1800" spc="-38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pa</a:t>
            </a:r>
            <a:r>
              <a:rPr sz="1800" spc="-39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40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-20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f</a:t>
            </a:r>
            <a:r>
              <a:rPr sz="1800" spc="9" dirty="0" smtClean="0">
                <a:latin typeface="Verdana"/>
                <a:cs typeface="Verdana"/>
              </a:rPr>
              <a:t>il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-36" dirty="0" smtClean="0">
                <a:latin typeface="Verdana"/>
                <a:cs typeface="Verdana"/>
              </a:rPr>
              <a:t> </a:t>
            </a:r>
            <a:r>
              <a:rPr sz="1800" spc="-10" dirty="0" smtClean="0">
                <a:latin typeface="Verdana"/>
                <a:cs typeface="Verdana"/>
              </a:rPr>
              <a:t>y</a:t>
            </a:r>
            <a:r>
              <a:rPr sz="1800" spc="-6" dirty="0" smtClean="0">
                <a:latin typeface="Verdana"/>
                <a:cs typeface="Verdana"/>
              </a:rPr>
              <a:t> uno</a:t>
            </a:r>
            <a:r>
              <a:rPr sz="1800" spc="-43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3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29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r>
              <a:rPr sz="1800" spc="-2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co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-11" dirty="0" smtClean="0">
                <a:latin typeface="Verdana"/>
                <a:cs typeface="Verdana"/>
              </a:rPr>
              <a:t>umnas.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63877" y="2849876"/>
            <a:ext cx="385797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10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94508" y="2849876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5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42844" y="2849876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3142" y="2852542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63142" y="3401183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63877" y="3497829"/>
            <a:ext cx="385797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94508" y="3497829"/>
            <a:ext cx="22221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9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42844" y="3497829"/>
            <a:ext cx="22221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7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11701" y="3715761"/>
            <a:ext cx="37167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Un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03292" y="3715761"/>
            <a:ext cx="3664659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c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r>
              <a:rPr sz="1800" spc="-10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se</a:t>
            </a:r>
            <a:r>
              <a:rPr sz="1800" spc="-20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nc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u</a:t>
            </a:r>
            <a:r>
              <a:rPr sz="1800" spc="-9" dirty="0" smtClean="0">
                <a:latin typeface="Verdana"/>
                <a:cs typeface="Verdana"/>
              </a:rPr>
              <a:t>y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47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en</a:t>
            </a:r>
            <a:r>
              <a:rPr sz="1800" spc="-4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ro</a:t>
            </a:r>
            <a:r>
              <a:rPr sz="1800" spc="-37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el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otr</a:t>
            </a:r>
            <a:r>
              <a:rPr sz="1800" spc="-14" dirty="0" smtClean="0">
                <a:latin typeface="Verdana"/>
                <a:cs typeface="Verdana"/>
              </a:rPr>
              <a:t>o</a:t>
            </a:r>
            <a:r>
              <a:rPr sz="1800" spc="0" dirty="0" smtClean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7070" y="4509130"/>
            <a:ext cx="85808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for</a:t>
            </a:r>
            <a:r>
              <a:rPr sz="1800" spc="-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(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66774" y="4509130"/>
            <a:ext cx="1222372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9" dirty="0" smtClean="0">
                <a:solidFill>
                  <a:srgbClr val="00AFE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=0; </a:t>
            </a:r>
            <a:r>
              <a:rPr sz="1800" spc="9" dirty="0" smtClean="0">
                <a:solidFill>
                  <a:srgbClr val="00AFE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&lt;2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10357" y="4509130"/>
            <a:ext cx="602409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9" dirty="0" smtClean="0">
                <a:solidFill>
                  <a:srgbClr val="00AFE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00AFEF"/>
                </a:solidFill>
                <a:latin typeface="Verdana"/>
                <a:cs typeface="Verdana"/>
              </a:rPr>
              <a:t>+</a:t>
            </a:r>
            <a:r>
              <a:rPr sz="1800" spc="9" dirty="0" smtClean="0">
                <a:solidFill>
                  <a:srgbClr val="00AFEF"/>
                </a:solidFill>
                <a:latin typeface="Verdana"/>
                <a:cs typeface="Verdana"/>
              </a:rPr>
              <a:t>+</a:t>
            </a:r>
            <a:r>
              <a:rPr sz="1800" spc="0" dirty="0" smtClean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96255" y="4548501"/>
            <a:ext cx="558857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50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3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17361" y="4548501"/>
            <a:ext cx="257379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" dirty="0" smtClean="0">
                <a:latin typeface="Verdana"/>
                <a:cs typeface="Verdana"/>
              </a:rPr>
              <a:t>el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39509" y="4548501"/>
            <a:ext cx="978189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ej</a:t>
            </a:r>
            <a:r>
              <a:rPr sz="1800" spc="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mp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81367" y="4548501"/>
            <a:ext cx="398969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" dirty="0" smtClean="0">
                <a:latin typeface="Verdana"/>
                <a:cs typeface="Verdana"/>
              </a:rPr>
              <a:t>del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265286" y="4653021"/>
            <a:ext cx="349132" cy="16194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" dirty="0" smtClean="0">
                <a:latin typeface="Verdana"/>
                <a:cs typeface="Verdana"/>
              </a:rPr>
              <a:t>10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5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-4" dirty="0" smtClean="0">
                <a:latin typeface="Verdana"/>
                <a:cs typeface="Verdana"/>
              </a:rPr>
              <a:t>23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9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7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9386" y="4783451"/>
            <a:ext cx="4176797" cy="5218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3848"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for</a:t>
            </a:r>
            <a:r>
              <a:rPr sz="1800" spc="-2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(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</a:t>
            </a:r>
            <a:r>
              <a:rPr sz="1800" spc="-18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solidFill>
                  <a:srgbClr val="00AF50"/>
                </a:solidFill>
                <a:latin typeface="Verdana"/>
                <a:cs typeface="Verdana"/>
              </a:rPr>
              <a:t>j</a:t>
            </a:r>
            <a:r>
              <a:rPr sz="1800" spc="0" dirty="0" smtClean="0">
                <a:latin typeface="Verdana"/>
                <a:cs typeface="Verdana"/>
              </a:rPr>
              <a:t>=0;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solidFill>
                  <a:srgbClr val="00AF50"/>
                </a:solidFill>
                <a:latin typeface="Verdana"/>
                <a:cs typeface="Verdana"/>
              </a:rPr>
              <a:t>j</a:t>
            </a:r>
            <a:r>
              <a:rPr sz="1800" spc="0" dirty="0" smtClean="0">
                <a:latin typeface="Verdana"/>
                <a:cs typeface="Verdana"/>
              </a:rPr>
              <a:t>&lt;3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; </a:t>
            </a:r>
            <a:r>
              <a:rPr sz="1800" spc="0" dirty="0" smtClean="0">
                <a:solidFill>
                  <a:srgbClr val="00AF50"/>
                </a:solidFill>
                <a:latin typeface="Verdana"/>
                <a:cs typeface="Verdana"/>
              </a:rPr>
              <a:t>j</a:t>
            </a:r>
            <a:r>
              <a:rPr sz="1800" spc="4" dirty="0" smtClean="0">
                <a:solidFill>
                  <a:srgbClr val="00AF50"/>
                </a:solidFill>
                <a:latin typeface="Verdana"/>
                <a:cs typeface="Verdana"/>
              </a:rPr>
              <a:t>++</a:t>
            </a:r>
            <a:r>
              <a:rPr sz="1800" spc="0" dirty="0" smtClean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566902">
              <a:lnSpc>
                <a:spcPct val="100000"/>
              </a:lnSpc>
            </a:pPr>
            <a:r>
              <a:rPr sz="1800" spc="-1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ystem</a:t>
            </a:r>
            <a:r>
              <a:rPr sz="1800" spc="9" dirty="0" smtClean="0">
                <a:latin typeface="Verdana"/>
                <a:cs typeface="Verdana"/>
              </a:rPr>
              <a:t>.</a:t>
            </a:r>
            <a:r>
              <a:rPr sz="1800" spc="0" dirty="0" smtClean="0">
                <a:latin typeface="Verdana"/>
                <a:cs typeface="Verdana"/>
              </a:rPr>
              <a:t>out</a:t>
            </a:r>
            <a:r>
              <a:rPr sz="1800" spc="9" dirty="0" smtClean="0">
                <a:latin typeface="Verdana"/>
                <a:cs typeface="Verdana"/>
              </a:rPr>
              <a:t>.</a:t>
            </a:r>
            <a:r>
              <a:rPr sz="1800" spc="0" dirty="0" smtClean="0">
                <a:latin typeface="Verdana"/>
                <a:cs typeface="Verdana"/>
              </a:rPr>
              <a:t>pr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</a:t>
            </a:r>
            <a:r>
              <a:rPr sz="1800" spc="-9" dirty="0" smtClean="0">
                <a:latin typeface="Verdana"/>
                <a:cs typeface="Verdana"/>
              </a:rPr>
              <a:t>t</a:t>
            </a:r>
            <a:r>
              <a:rPr sz="1800" spc="0" dirty="0" smtClean="0">
                <a:latin typeface="Verdana"/>
                <a:cs typeface="Verdana"/>
              </a:rPr>
              <a:t>(matr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z</a:t>
            </a:r>
            <a:r>
              <a:rPr sz="1800" spc="-9" dirty="0" smtClean="0">
                <a:latin typeface="Verdana"/>
                <a:cs typeface="Verdana"/>
              </a:rPr>
              <a:t>[</a:t>
            </a:r>
            <a:r>
              <a:rPr sz="1800" spc="9" dirty="0" smtClean="0">
                <a:solidFill>
                  <a:srgbClr val="00AFE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][</a:t>
            </a:r>
            <a:r>
              <a:rPr sz="1800" spc="4" dirty="0" smtClean="0">
                <a:solidFill>
                  <a:srgbClr val="00AF50"/>
                </a:solidFill>
                <a:latin typeface="Verdana"/>
                <a:cs typeface="Verdana"/>
              </a:rPr>
              <a:t>j</a:t>
            </a:r>
            <a:r>
              <a:rPr sz="1800" spc="-14" dirty="0" smtClean="0">
                <a:latin typeface="Verdana"/>
                <a:cs typeface="Verdana"/>
              </a:rPr>
              <a:t>]</a:t>
            </a:r>
            <a:r>
              <a:rPr sz="1800" spc="0" dirty="0" smtClean="0">
                <a:latin typeface="Verdana"/>
                <a:cs typeface="Verdana"/>
              </a:rPr>
              <a:t>);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96255" y="4822821"/>
            <a:ext cx="872805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arre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20154" y="4822821"/>
            <a:ext cx="963112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9" dirty="0" smtClean="0">
                <a:latin typeface="Verdana"/>
                <a:cs typeface="Verdana"/>
              </a:rPr>
              <a:t>ll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9" dirty="0" smtClean="0">
                <a:latin typeface="Verdana"/>
                <a:cs typeface="Verdana"/>
              </a:rPr>
              <a:t>ma</a:t>
            </a:r>
            <a:r>
              <a:rPr sz="1800" spc="0" dirty="0" smtClean="0">
                <a:latin typeface="Verdana"/>
                <a:cs typeface="Verdana"/>
              </a:rPr>
              <a:t>do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96255" y="5097140"/>
            <a:ext cx="2685075" cy="5218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  <a:tabLst>
                <a:tab pos="952500" algn="l"/>
                <a:tab pos="1422400" algn="l"/>
                <a:tab pos="2197100" algn="l"/>
              </a:tabLst>
            </a:pPr>
            <a:r>
              <a:rPr sz="1800" spc="0" dirty="0" smtClean="0">
                <a:solidFill>
                  <a:srgbClr val="FF0000"/>
                </a:solidFill>
                <a:latin typeface="Verdana"/>
                <a:cs typeface="Verdana"/>
              </a:rPr>
              <a:t>matr</a:t>
            </a:r>
            <a:r>
              <a:rPr sz="1800" spc="9" dirty="0" smtClean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800" spc="-9" dirty="0" smtClean="0">
                <a:solidFill>
                  <a:srgbClr val="FF0000"/>
                </a:solidFill>
                <a:latin typeface="Verdana"/>
                <a:cs typeface="Verdana"/>
              </a:rPr>
              <a:t>z</a:t>
            </a:r>
            <a:r>
              <a:rPr sz="1800" spc="0" dirty="0" smtClean="0">
                <a:latin typeface="Verdana"/>
                <a:cs typeface="Verdana"/>
              </a:rPr>
              <a:t>,	los	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atos	</a:t>
            </a:r>
            <a:r>
              <a:rPr sz="1800" spc="-4" dirty="0" smtClean="0">
                <a:latin typeface="Verdana"/>
                <a:cs typeface="Verdana"/>
              </a:rPr>
              <a:t>q</a:t>
            </a:r>
            <a:r>
              <a:rPr sz="1800" spc="0" dirty="0" smtClean="0">
                <a:latin typeface="Verdana"/>
                <a:cs typeface="Verdana"/>
              </a:rPr>
              <a:t>ue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mpr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me</a:t>
            </a:r>
            <a:r>
              <a:rPr sz="1800" spc="-6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son: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custGeom>
            <a:avLst/>
            <a:gdLst/>
            <a:ahLst/>
            <a:cxnLst/>
            <a:rect l="l" t="t" r="r" b="b"/>
            <a:pathLst>
              <a:path w="9144000" h="6857998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075" y="301752"/>
            <a:ext cx="8688324" cy="6353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561" y="329946"/>
            <a:ext cx="8531352" cy="6196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561" y="329946"/>
            <a:ext cx="8531352" cy="6196583"/>
          </a:xfrm>
          <a:custGeom>
            <a:avLst/>
            <a:gdLst/>
            <a:ahLst/>
            <a:cxnLst/>
            <a:rect l="l" t="t" r="r" b="b"/>
            <a:pathLst>
              <a:path w="8531352" h="6196583">
                <a:moveTo>
                  <a:pt x="0" y="128904"/>
                </a:moveTo>
                <a:lnTo>
                  <a:pt x="7158" y="86474"/>
                </a:lnTo>
                <a:lnTo>
                  <a:pt x="27020" y="49970"/>
                </a:lnTo>
                <a:lnTo>
                  <a:pt x="57162" y="21826"/>
                </a:lnTo>
                <a:lnTo>
                  <a:pt x="95163" y="4475"/>
                </a:lnTo>
                <a:lnTo>
                  <a:pt x="8402447" y="0"/>
                </a:lnTo>
                <a:lnTo>
                  <a:pt x="8417101" y="826"/>
                </a:lnTo>
                <a:lnTo>
                  <a:pt x="8457834" y="12499"/>
                </a:lnTo>
                <a:lnTo>
                  <a:pt x="8491825" y="36070"/>
                </a:lnTo>
                <a:lnTo>
                  <a:pt x="8516641" y="69105"/>
                </a:lnTo>
                <a:lnTo>
                  <a:pt x="8529846" y="109168"/>
                </a:lnTo>
                <a:lnTo>
                  <a:pt x="8531352" y="6067628"/>
                </a:lnTo>
                <a:lnTo>
                  <a:pt x="8530526" y="6082299"/>
                </a:lnTo>
                <a:lnTo>
                  <a:pt x="8518857" y="6123059"/>
                </a:lnTo>
                <a:lnTo>
                  <a:pt x="8495294" y="6157056"/>
                </a:lnTo>
                <a:lnTo>
                  <a:pt x="8462270" y="6181868"/>
                </a:lnTo>
                <a:lnTo>
                  <a:pt x="8422219" y="6195073"/>
                </a:lnTo>
                <a:lnTo>
                  <a:pt x="128955" y="6196583"/>
                </a:lnTo>
                <a:lnTo>
                  <a:pt x="114287" y="6195758"/>
                </a:lnTo>
                <a:lnTo>
                  <a:pt x="73534" y="6184101"/>
                </a:lnTo>
                <a:lnTo>
                  <a:pt x="39541" y="6160552"/>
                </a:lnTo>
                <a:lnTo>
                  <a:pt x="14728" y="6127532"/>
                </a:lnTo>
                <a:lnTo>
                  <a:pt x="1515" y="6087462"/>
                </a:lnTo>
                <a:lnTo>
                  <a:pt x="0" y="128904"/>
                </a:lnTo>
                <a:close/>
              </a:path>
            </a:pathLst>
          </a:custGeom>
          <a:ln w="1778">
            <a:solidFill>
              <a:srgbClr val="A3A2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215" y="429768"/>
            <a:ext cx="7933944" cy="553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324" y="4910328"/>
            <a:ext cx="784859" cy="784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5023" y="4910328"/>
            <a:ext cx="784860" cy="784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2724" y="4910328"/>
            <a:ext cx="786384" cy="784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324" y="5558028"/>
            <a:ext cx="784859" cy="7863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5023" y="5558028"/>
            <a:ext cx="784860" cy="786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2724" y="5558028"/>
            <a:ext cx="786384" cy="7863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611" y="2206752"/>
            <a:ext cx="5038344" cy="10652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463" y="2188463"/>
            <a:ext cx="4957572" cy="11628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239" y="2240279"/>
            <a:ext cx="4895088" cy="9220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239" y="2240279"/>
            <a:ext cx="4895088" cy="922020"/>
          </a:xfrm>
          <a:custGeom>
            <a:avLst/>
            <a:gdLst/>
            <a:ahLst/>
            <a:cxnLst/>
            <a:rect l="l" t="t" r="r" b="b"/>
            <a:pathLst>
              <a:path w="4895088" h="922020">
                <a:moveTo>
                  <a:pt x="0" y="922020"/>
                </a:moveTo>
                <a:lnTo>
                  <a:pt x="4895088" y="922020"/>
                </a:lnTo>
                <a:lnTo>
                  <a:pt x="4895088" y="0"/>
                </a:lnTo>
                <a:lnTo>
                  <a:pt x="0" y="0"/>
                </a:lnTo>
                <a:lnTo>
                  <a:pt x="0" y="922020"/>
                </a:lnTo>
                <a:close/>
              </a:path>
            </a:pathLst>
          </a:custGeom>
          <a:ln w="9144">
            <a:solidFill>
              <a:srgbClr val="DB9D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95899" y="1633727"/>
            <a:ext cx="3377184" cy="10012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67528" y="2663952"/>
            <a:ext cx="3377183" cy="11673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19656" y="1833371"/>
            <a:ext cx="614171" cy="7909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86458" y="1862201"/>
            <a:ext cx="310388" cy="486918"/>
          </a:xfrm>
          <a:custGeom>
            <a:avLst/>
            <a:gdLst/>
            <a:ahLst/>
            <a:cxnLst/>
            <a:rect l="l" t="t" r="r" b="b"/>
            <a:pathLst>
              <a:path w="310388" h="486918">
                <a:moveTo>
                  <a:pt x="174111" y="373545"/>
                </a:moveTo>
                <a:lnTo>
                  <a:pt x="163753" y="377381"/>
                </a:lnTo>
                <a:lnTo>
                  <a:pt x="155056" y="388853"/>
                </a:lnTo>
                <a:lnTo>
                  <a:pt x="156572" y="400503"/>
                </a:lnTo>
                <a:lnTo>
                  <a:pt x="164846" y="409194"/>
                </a:lnTo>
                <a:lnTo>
                  <a:pt x="310388" y="486918"/>
                </a:lnTo>
                <a:lnTo>
                  <a:pt x="309840" y="464693"/>
                </a:lnTo>
                <a:lnTo>
                  <a:pt x="274319" y="464693"/>
                </a:lnTo>
                <a:lnTo>
                  <a:pt x="238468" y="406583"/>
                </a:lnTo>
                <a:lnTo>
                  <a:pt x="174111" y="373545"/>
                </a:lnTo>
                <a:close/>
              </a:path>
              <a:path w="310388" h="486918">
                <a:moveTo>
                  <a:pt x="238468" y="406583"/>
                </a:moveTo>
                <a:lnTo>
                  <a:pt x="274319" y="464693"/>
                </a:lnTo>
                <a:lnTo>
                  <a:pt x="289692" y="455168"/>
                </a:lnTo>
                <a:lnTo>
                  <a:pt x="271525" y="455168"/>
                </a:lnTo>
                <a:lnTo>
                  <a:pt x="270726" y="423142"/>
                </a:lnTo>
                <a:lnTo>
                  <a:pt x="238468" y="406583"/>
                </a:lnTo>
                <a:close/>
              </a:path>
              <a:path w="310388" h="486918">
                <a:moveTo>
                  <a:pt x="284693" y="303563"/>
                </a:moveTo>
                <a:lnTo>
                  <a:pt x="272796" y="309978"/>
                </a:lnTo>
                <a:lnTo>
                  <a:pt x="268224" y="322834"/>
                </a:lnTo>
                <a:lnTo>
                  <a:pt x="269768" y="384731"/>
                </a:lnTo>
                <a:lnTo>
                  <a:pt x="306705" y="444626"/>
                </a:lnTo>
                <a:lnTo>
                  <a:pt x="274319" y="464693"/>
                </a:lnTo>
                <a:lnTo>
                  <a:pt x="309840" y="464693"/>
                </a:lnTo>
                <a:lnTo>
                  <a:pt x="306324" y="321945"/>
                </a:lnTo>
                <a:lnTo>
                  <a:pt x="305859" y="318200"/>
                </a:lnTo>
                <a:lnTo>
                  <a:pt x="298684" y="307489"/>
                </a:lnTo>
                <a:lnTo>
                  <a:pt x="284693" y="303563"/>
                </a:lnTo>
                <a:close/>
              </a:path>
              <a:path w="310388" h="486918">
                <a:moveTo>
                  <a:pt x="270726" y="423142"/>
                </a:moveTo>
                <a:lnTo>
                  <a:pt x="271525" y="455168"/>
                </a:lnTo>
                <a:lnTo>
                  <a:pt x="299466" y="437896"/>
                </a:lnTo>
                <a:lnTo>
                  <a:pt x="270726" y="423142"/>
                </a:lnTo>
                <a:close/>
              </a:path>
              <a:path w="310388" h="486918">
                <a:moveTo>
                  <a:pt x="269768" y="384731"/>
                </a:moveTo>
                <a:lnTo>
                  <a:pt x="270726" y="423142"/>
                </a:lnTo>
                <a:lnTo>
                  <a:pt x="299466" y="437896"/>
                </a:lnTo>
                <a:lnTo>
                  <a:pt x="271525" y="455168"/>
                </a:lnTo>
                <a:lnTo>
                  <a:pt x="289692" y="455168"/>
                </a:lnTo>
                <a:lnTo>
                  <a:pt x="306705" y="444626"/>
                </a:lnTo>
                <a:lnTo>
                  <a:pt x="269768" y="384731"/>
                </a:lnTo>
                <a:close/>
              </a:path>
              <a:path w="310388" h="486918">
                <a:moveTo>
                  <a:pt x="32512" y="0"/>
                </a:moveTo>
                <a:lnTo>
                  <a:pt x="0" y="20065"/>
                </a:lnTo>
                <a:lnTo>
                  <a:pt x="238468" y="406583"/>
                </a:lnTo>
                <a:lnTo>
                  <a:pt x="270726" y="423142"/>
                </a:lnTo>
                <a:lnTo>
                  <a:pt x="269768" y="384731"/>
                </a:lnTo>
                <a:lnTo>
                  <a:pt x="32512" y="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04943" y="4890516"/>
            <a:ext cx="443484" cy="7528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1999" y="4940807"/>
            <a:ext cx="277825" cy="576012"/>
          </a:xfrm>
          <a:custGeom>
            <a:avLst/>
            <a:gdLst/>
            <a:ahLst/>
            <a:cxnLst/>
            <a:rect l="l" t="t" r="r" b="b"/>
            <a:pathLst>
              <a:path w="277825" h="576012">
                <a:moveTo>
                  <a:pt x="0" y="0"/>
                </a:moveTo>
                <a:lnTo>
                  <a:pt x="39870" y="935"/>
                </a:lnTo>
                <a:lnTo>
                  <a:pt x="91151" y="5436"/>
                </a:lnTo>
                <a:lnTo>
                  <a:pt x="135398" y="15825"/>
                </a:lnTo>
                <a:lnTo>
                  <a:pt x="144017" y="264033"/>
                </a:lnTo>
                <a:lnTo>
                  <a:pt x="145449" y="267419"/>
                </a:lnTo>
                <a:lnTo>
                  <a:pt x="189695" y="281549"/>
                </a:lnTo>
                <a:lnTo>
                  <a:pt x="238872" y="286594"/>
                </a:lnTo>
                <a:lnTo>
                  <a:pt x="277825" y="287976"/>
                </a:lnTo>
                <a:lnTo>
                  <a:pt x="258580" y="288267"/>
                </a:lnTo>
                <a:lnTo>
                  <a:pt x="205268" y="292105"/>
                </a:lnTo>
                <a:lnTo>
                  <a:pt x="164725" y="299537"/>
                </a:lnTo>
                <a:lnTo>
                  <a:pt x="144017" y="552069"/>
                </a:lnTo>
                <a:lnTo>
                  <a:pt x="142586" y="555455"/>
                </a:lnTo>
                <a:lnTo>
                  <a:pt x="98340" y="569585"/>
                </a:lnTo>
                <a:lnTo>
                  <a:pt x="49163" y="574630"/>
                </a:lnTo>
                <a:lnTo>
                  <a:pt x="30173" y="575541"/>
                </a:lnTo>
                <a:lnTo>
                  <a:pt x="10210" y="576012"/>
                </a:lnTo>
              </a:path>
            </a:pathLst>
          </a:custGeom>
          <a:ln w="42672">
            <a:solidFill>
              <a:srgbClr val="9F29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04943" y="5682996"/>
            <a:ext cx="443484" cy="7528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1999" y="5733287"/>
            <a:ext cx="277825" cy="576012"/>
          </a:xfrm>
          <a:custGeom>
            <a:avLst/>
            <a:gdLst/>
            <a:ahLst/>
            <a:cxnLst/>
            <a:rect l="l" t="t" r="r" b="b"/>
            <a:pathLst>
              <a:path w="277825" h="576012">
                <a:moveTo>
                  <a:pt x="0" y="0"/>
                </a:moveTo>
                <a:lnTo>
                  <a:pt x="39870" y="932"/>
                </a:lnTo>
                <a:lnTo>
                  <a:pt x="91151" y="5419"/>
                </a:lnTo>
                <a:lnTo>
                  <a:pt x="135398" y="15805"/>
                </a:lnTo>
                <a:lnTo>
                  <a:pt x="144017" y="264033"/>
                </a:lnTo>
                <a:lnTo>
                  <a:pt x="145449" y="267430"/>
                </a:lnTo>
                <a:lnTo>
                  <a:pt x="189695" y="281567"/>
                </a:lnTo>
                <a:lnTo>
                  <a:pt x="238872" y="286600"/>
                </a:lnTo>
                <a:lnTo>
                  <a:pt x="277825" y="287976"/>
                </a:lnTo>
                <a:lnTo>
                  <a:pt x="258580" y="288266"/>
                </a:lnTo>
                <a:lnTo>
                  <a:pt x="205268" y="292092"/>
                </a:lnTo>
                <a:lnTo>
                  <a:pt x="164725" y="299514"/>
                </a:lnTo>
                <a:lnTo>
                  <a:pt x="144017" y="552069"/>
                </a:lnTo>
                <a:lnTo>
                  <a:pt x="142586" y="555466"/>
                </a:lnTo>
                <a:lnTo>
                  <a:pt x="98340" y="569603"/>
                </a:lnTo>
                <a:lnTo>
                  <a:pt x="49163" y="574636"/>
                </a:lnTo>
                <a:lnTo>
                  <a:pt x="30173" y="575544"/>
                </a:lnTo>
                <a:lnTo>
                  <a:pt x="10210" y="576012"/>
                </a:lnTo>
              </a:path>
            </a:pathLst>
          </a:custGeom>
          <a:ln w="42672">
            <a:solidFill>
              <a:srgbClr val="9F29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43299" y="2046731"/>
            <a:ext cx="1892807" cy="7223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80154" y="2076322"/>
            <a:ext cx="1588897" cy="463168"/>
          </a:xfrm>
          <a:custGeom>
            <a:avLst/>
            <a:gdLst/>
            <a:ahLst/>
            <a:cxnLst/>
            <a:rect l="l" t="t" r="r" b="b"/>
            <a:pathLst>
              <a:path w="1588897" h="463168">
                <a:moveTo>
                  <a:pt x="125530" y="297585"/>
                </a:moveTo>
                <a:lnTo>
                  <a:pt x="117983" y="302005"/>
                </a:lnTo>
                <a:lnTo>
                  <a:pt x="0" y="417322"/>
                </a:lnTo>
                <a:lnTo>
                  <a:pt x="158496" y="463168"/>
                </a:lnTo>
                <a:lnTo>
                  <a:pt x="170925" y="462543"/>
                </a:lnTo>
                <a:lnTo>
                  <a:pt x="180185" y="454654"/>
                </a:lnTo>
                <a:lnTo>
                  <a:pt x="181547" y="440495"/>
                </a:lnTo>
                <a:lnTo>
                  <a:pt x="176288" y="430594"/>
                </a:lnTo>
                <a:lnTo>
                  <a:pt x="163089" y="426592"/>
                </a:lnTo>
                <a:lnTo>
                  <a:pt x="41402" y="426592"/>
                </a:lnTo>
                <a:lnTo>
                  <a:pt x="32004" y="389636"/>
                </a:lnTo>
                <a:lnTo>
                  <a:pt x="100405" y="372414"/>
                </a:lnTo>
                <a:lnTo>
                  <a:pt x="144525" y="329184"/>
                </a:lnTo>
                <a:lnTo>
                  <a:pt x="150125" y="318354"/>
                </a:lnTo>
                <a:lnTo>
                  <a:pt x="148118" y="306626"/>
                </a:lnTo>
                <a:lnTo>
                  <a:pt x="136575" y="298246"/>
                </a:lnTo>
                <a:lnTo>
                  <a:pt x="125530" y="297585"/>
                </a:lnTo>
                <a:close/>
              </a:path>
              <a:path w="1588897" h="463168">
                <a:moveTo>
                  <a:pt x="100405" y="372414"/>
                </a:moveTo>
                <a:lnTo>
                  <a:pt x="32004" y="389636"/>
                </a:lnTo>
                <a:lnTo>
                  <a:pt x="41402" y="426592"/>
                </a:lnTo>
                <a:lnTo>
                  <a:pt x="60562" y="421766"/>
                </a:lnTo>
                <a:lnTo>
                  <a:pt x="50037" y="421766"/>
                </a:lnTo>
                <a:lnTo>
                  <a:pt x="42037" y="389889"/>
                </a:lnTo>
                <a:lnTo>
                  <a:pt x="82570" y="389889"/>
                </a:lnTo>
                <a:lnTo>
                  <a:pt x="100405" y="372414"/>
                </a:lnTo>
                <a:close/>
              </a:path>
              <a:path w="1588897" h="463168">
                <a:moveTo>
                  <a:pt x="107872" y="409851"/>
                </a:moveTo>
                <a:lnTo>
                  <a:pt x="41402" y="426592"/>
                </a:lnTo>
                <a:lnTo>
                  <a:pt x="163089" y="426592"/>
                </a:lnTo>
                <a:lnTo>
                  <a:pt x="107872" y="409851"/>
                </a:lnTo>
                <a:close/>
              </a:path>
              <a:path w="1588897" h="463168">
                <a:moveTo>
                  <a:pt x="42037" y="389889"/>
                </a:moveTo>
                <a:lnTo>
                  <a:pt x="50037" y="421766"/>
                </a:lnTo>
                <a:lnTo>
                  <a:pt x="72992" y="399275"/>
                </a:lnTo>
                <a:lnTo>
                  <a:pt x="42037" y="389889"/>
                </a:lnTo>
                <a:close/>
              </a:path>
              <a:path w="1588897" h="463168">
                <a:moveTo>
                  <a:pt x="72992" y="399275"/>
                </a:moveTo>
                <a:lnTo>
                  <a:pt x="50037" y="421766"/>
                </a:lnTo>
                <a:lnTo>
                  <a:pt x="60562" y="421766"/>
                </a:lnTo>
                <a:lnTo>
                  <a:pt x="107872" y="409851"/>
                </a:lnTo>
                <a:lnTo>
                  <a:pt x="72992" y="399275"/>
                </a:lnTo>
                <a:close/>
              </a:path>
              <a:path w="1588897" h="463168">
                <a:moveTo>
                  <a:pt x="1579626" y="0"/>
                </a:moveTo>
                <a:lnTo>
                  <a:pt x="100405" y="372414"/>
                </a:lnTo>
                <a:lnTo>
                  <a:pt x="72992" y="399275"/>
                </a:lnTo>
                <a:lnTo>
                  <a:pt x="107872" y="409851"/>
                </a:lnTo>
                <a:lnTo>
                  <a:pt x="1588897" y="36829"/>
                </a:lnTo>
                <a:lnTo>
                  <a:pt x="1579626" y="0"/>
                </a:lnTo>
                <a:close/>
              </a:path>
              <a:path w="1588897" h="463168">
                <a:moveTo>
                  <a:pt x="82570" y="389889"/>
                </a:moveTo>
                <a:lnTo>
                  <a:pt x="42037" y="389889"/>
                </a:lnTo>
                <a:lnTo>
                  <a:pt x="72992" y="399275"/>
                </a:lnTo>
                <a:lnTo>
                  <a:pt x="82570" y="389889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88079" y="2511552"/>
            <a:ext cx="2321052" cy="4739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24935" y="2635999"/>
            <a:ext cx="2017649" cy="237502"/>
          </a:xfrm>
          <a:custGeom>
            <a:avLst/>
            <a:gdLst/>
            <a:ahLst/>
            <a:cxnLst/>
            <a:rect l="l" t="t" r="r" b="b"/>
            <a:pathLst>
              <a:path w="2017649" h="237502">
                <a:moveTo>
                  <a:pt x="106950" y="63020"/>
                </a:moveTo>
                <a:lnTo>
                  <a:pt x="74961" y="79436"/>
                </a:lnTo>
                <a:lnTo>
                  <a:pt x="106755" y="101174"/>
                </a:lnTo>
                <a:lnTo>
                  <a:pt x="2014981" y="237502"/>
                </a:lnTo>
                <a:lnTo>
                  <a:pt x="2017649" y="199402"/>
                </a:lnTo>
                <a:lnTo>
                  <a:pt x="106950" y="63020"/>
                </a:lnTo>
                <a:close/>
              </a:path>
              <a:path w="2017649" h="237502">
                <a:moveTo>
                  <a:pt x="160011" y="0"/>
                </a:moveTo>
                <a:lnTo>
                  <a:pt x="148081" y="1663"/>
                </a:lnTo>
                <a:lnTo>
                  <a:pt x="0" y="74434"/>
                </a:lnTo>
                <a:lnTo>
                  <a:pt x="136270" y="167525"/>
                </a:lnTo>
                <a:lnTo>
                  <a:pt x="144884" y="170584"/>
                </a:lnTo>
                <a:lnTo>
                  <a:pt x="155484" y="167716"/>
                </a:lnTo>
                <a:lnTo>
                  <a:pt x="165242" y="157231"/>
                </a:lnTo>
                <a:lnTo>
                  <a:pt x="165017" y="145528"/>
                </a:lnTo>
                <a:lnTo>
                  <a:pt x="157734" y="136029"/>
                </a:lnTo>
                <a:lnTo>
                  <a:pt x="106755" y="101174"/>
                </a:lnTo>
                <a:lnTo>
                  <a:pt x="36449" y="96151"/>
                </a:lnTo>
                <a:lnTo>
                  <a:pt x="39115" y="58178"/>
                </a:lnTo>
                <a:lnTo>
                  <a:pt x="116386" y="58178"/>
                </a:lnTo>
                <a:lnTo>
                  <a:pt x="171995" y="29641"/>
                </a:lnTo>
                <a:lnTo>
                  <a:pt x="174594" y="19107"/>
                </a:lnTo>
                <a:lnTo>
                  <a:pt x="170328" y="5613"/>
                </a:lnTo>
                <a:lnTo>
                  <a:pt x="160011" y="0"/>
                </a:lnTo>
                <a:close/>
              </a:path>
              <a:path w="2017649" h="237502">
                <a:moveTo>
                  <a:pt x="39115" y="58178"/>
                </a:moveTo>
                <a:lnTo>
                  <a:pt x="36449" y="96151"/>
                </a:lnTo>
                <a:lnTo>
                  <a:pt x="106755" y="101174"/>
                </a:lnTo>
                <a:lnTo>
                  <a:pt x="96622" y="94246"/>
                </a:lnTo>
                <a:lnTo>
                  <a:pt x="46100" y="94246"/>
                </a:lnTo>
                <a:lnTo>
                  <a:pt x="48513" y="61353"/>
                </a:lnTo>
                <a:lnTo>
                  <a:pt x="83597" y="61353"/>
                </a:lnTo>
                <a:lnTo>
                  <a:pt x="39115" y="58178"/>
                </a:lnTo>
                <a:close/>
              </a:path>
              <a:path w="2017649" h="237502">
                <a:moveTo>
                  <a:pt x="48513" y="61353"/>
                </a:moveTo>
                <a:lnTo>
                  <a:pt x="46100" y="94246"/>
                </a:lnTo>
                <a:lnTo>
                  <a:pt x="74961" y="79436"/>
                </a:lnTo>
                <a:lnTo>
                  <a:pt x="48513" y="61353"/>
                </a:lnTo>
                <a:close/>
              </a:path>
              <a:path w="2017649" h="237502">
                <a:moveTo>
                  <a:pt x="74961" y="79436"/>
                </a:moveTo>
                <a:lnTo>
                  <a:pt x="46100" y="94246"/>
                </a:lnTo>
                <a:lnTo>
                  <a:pt x="96622" y="94246"/>
                </a:lnTo>
                <a:lnTo>
                  <a:pt x="74961" y="79436"/>
                </a:lnTo>
                <a:close/>
              </a:path>
              <a:path w="2017649" h="237502">
                <a:moveTo>
                  <a:pt x="83597" y="61353"/>
                </a:moveTo>
                <a:lnTo>
                  <a:pt x="48513" y="61353"/>
                </a:lnTo>
                <a:lnTo>
                  <a:pt x="74961" y="79436"/>
                </a:lnTo>
                <a:lnTo>
                  <a:pt x="106950" y="63020"/>
                </a:lnTo>
                <a:lnTo>
                  <a:pt x="83597" y="61353"/>
                </a:lnTo>
                <a:close/>
              </a:path>
              <a:path w="2017649" h="237502">
                <a:moveTo>
                  <a:pt x="116386" y="58178"/>
                </a:moveTo>
                <a:lnTo>
                  <a:pt x="39115" y="58178"/>
                </a:lnTo>
                <a:lnTo>
                  <a:pt x="106950" y="63020"/>
                </a:lnTo>
                <a:lnTo>
                  <a:pt x="116386" y="58178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60675" y="2017775"/>
            <a:ext cx="542544" cy="7711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62021" y="2046604"/>
            <a:ext cx="374395" cy="522097"/>
          </a:xfrm>
          <a:custGeom>
            <a:avLst/>
            <a:gdLst/>
            <a:ahLst/>
            <a:cxnLst/>
            <a:rect l="l" t="t" r="r" b="b"/>
            <a:pathLst>
              <a:path w="374395" h="522097">
                <a:moveTo>
                  <a:pt x="37659" y="414430"/>
                </a:moveTo>
                <a:lnTo>
                  <a:pt x="0" y="422656"/>
                </a:lnTo>
                <a:lnTo>
                  <a:pt x="80136" y="522097"/>
                </a:lnTo>
                <a:lnTo>
                  <a:pt x="102878" y="432689"/>
                </a:lnTo>
                <a:lnTo>
                  <a:pt x="41147" y="432689"/>
                </a:lnTo>
                <a:lnTo>
                  <a:pt x="37659" y="414430"/>
                </a:lnTo>
                <a:close/>
              </a:path>
              <a:path w="374395" h="522097">
                <a:moveTo>
                  <a:pt x="74873" y="406301"/>
                </a:moveTo>
                <a:lnTo>
                  <a:pt x="37659" y="414430"/>
                </a:lnTo>
                <a:lnTo>
                  <a:pt x="41147" y="432689"/>
                </a:lnTo>
                <a:lnTo>
                  <a:pt x="78612" y="425450"/>
                </a:lnTo>
                <a:lnTo>
                  <a:pt x="74873" y="406301"/>
                </a:lnTo>
                <a:close/>
              </a:path>
              <a:path w="374395" h="522097">
                <a:moveTo>
                  <a:pt x="111632" y="398272"/>
                </a:moveTo>
                <a:lnTo>
                  <a:pt x="74873" y="406301"/>
                </a:lnTo>
                <a:lnTo>
                  <a:pt x="78612" y="425450"/>
                </a:lnTo>
                <a:lnTo>
                  <a:pt x="41147" y="432689"/>
                </a:lnTo>
                <a:lnTo>
                  <a:pt x="102878" y="432689"/>
                </a:lnTo>
                <a:lnTo>
                  <a:pt x="111632" y="398272"/>
                </a:lnTo>
                <a:close/>
              </a:path>
              <a:path w="374395" h="522097">
                <a:moveTo>
                  <a:pt x="360171" y="0"/>
                </a:moveTo>
                <a:lnTo>
                  <a:pt x="313944" y="18542"/>
                </a:lnTo>
                <a:lnTo>
                  <a:pt x="268223" y="37592"/>
                </a:lnTo>
                <a:lnTo>
                  <a:pt x="223773" y="57658"/>
                </a:lnTo>
                <a:lnTo>
                  <a:pt x="181990" y="79121"/>
                </a:lnTo>
                <a:lnTo>
                  <a:pt x="143255" y="102616"/>
                </a:lnTo>
                <a:lnTo>
                  <a:pt x="108584" y="128397"/>
                </a:lnTo>
                <a:lnTo>
                  <a:pt x="78993" y="157353"/>
                </a:lnTo>
                <a:lnTo>
                  <a:pt x="55498" y="190119"/>
                </a:lnTo>
                <a:lnTo>
                  <a:pt x="39242" y="226822"/>
                </a:lnTo>
                <a:lnTo>
                  <a:pt x="30098" y="265938"/>
                </a:lnTo>
                <a:lnTo>
                  <a:pt x="26796" y="306959"/>
                </a:lnTo>
                <a:lnTo>
                  <a:pt x="27050" y="328041"/>
                </a:lnTo>
                <a:lnTo>
                  <a:pt x="28320" y="349377"/>
                </a:lnTo>
                <a:lnTo>
                  <a:pt x="30606" y="370967"/>
                </a:lnTo>
                <a:lnTo>
                  <a:pt x="33527" y="392811"/>
                </a:lnTo>
                <a:lnTo>
                  <a:pt x="37659" y="414430"/>
                </a:lnTo>
                <a:lnTo>
                  <a:pt x="74873" y="406301"/>
                </a:lnTo>
                <a:lnTo>
                  <a:pt x="71246" y="387731"/>
                </a:lnTo>
                <a:lnTo>
                  <a:pt x="68452" y="367030"/>
                </a:lnTo>
                <a:lnTo>
                  <a:pt x="66293" y="346964"/>
                </a:lnTo>
                <a:lnTo>
                  <a:pt x="65150" y="327533"/>
                </a:lnTo>
                <a:lnTo>
                  <a:pt x="64896" y="308610"/>
                </a:lnTo>
                <a:lnTo>
                  <a:pt x="65658" y="290449"/>
                </a:lnTo>
                <a:lnTo>
                  <a:pt x="74929" y="240157"/>
                </a:lnTo>
                <a:lnTo>
                  <a:pt x="96265" y="196723"/>
                </a:lnTo>
                <a:lnTo>
                  <a:pt x="132333" y="158242"/>
                </a:lnTo>
                <a:lnTo>
                  <a:pt x="163702" y="134620"/>
                </a:lnTo>
                <a:lnTo>
                  <a:pt x="199770" y="112775"/>
                </a:lnTo>
                <a:lnTo>
                  <a:pt x="239902" y="92329"/>
                </a:lnTo>
                <a:lnTo>
                  <a:pt x="282955" y="72771"/>
                </a:lnTo>
                <a:lnTo>
                  <a:pt x="328040" y="53848"/>
                </a:lnTo>
                <a:lnTo>
                  <a:pt x="374395" y="35306"/>
                </a:lnTo>
                <a:lnTo>
                  <a:pt x="360171" y="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87070" y="1065355"/>
            <a:ext cx="2147480" cy="960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Reco</a:t>
            </a:r>
            <a:r>
              <a:rPr sz="2400" b="1" spc="-9" dirty="0" smtClean="0">
                <a:solidFill>
                  <a:srgbClr val="3A6330"/>
                </a:solidFill>
                <a:latin typeface="Verdana"/>
                <a:cs typeface="Verdana"/>
              </a:rPr>
              <a:t>r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r</a:t>
            </a:r>
            <a:r>
              <a:rPr sz="2400" b="1" spc="-9" dirty="0" smtClean="0">
                <a:solidFill>
                  <a:srgbClr val="3A6330"/>
                </a:solidFill>
                <a:latin typeface="Verdana"/>
                <a:cs typeface="Verdana"/>
              </a:rPr>
              <a:t>i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endo</a:t>
            </a:r>
            <a:endParaRPr sz="2400">
              <a:latin typeface="Verdana"/>
              <a:cs typeface="Verdana"/>
            </a:endParaRPr>
          </a:p>
          <a:p>
            <a:pPr marR="12700">
              <a:lnSpc>
                <a:spcPts val="650"/>
              </a:lnSpc>
              <a:spcBef>
                <a:spcPts val="24"/>
              </a:spcBef>
            </a:pPr>
            <a:endParaRPr sz="2400">
              <a:latin typeface="Verdana"/>
              <a:cs typeface="Verdana"/>
            </a:endParaRPr>
          </a:p>
          <a:p>
            <a:pPr marL="525780" marR="657866"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Núm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ro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 f</a:t>
            </a:r>
            <a:r>
              <a:rPr sz="1800" spc="9" dirty="0" smtClean="0">
                <a:latin typeface="Verdana"/>
                <a:cs typeface="Verdana"/>
              </a:rPr>
              <a:t>il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71317" y="1065355"/>
            <a:ext cx="2251616" cy="10094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pr</a:t>
            </a:r>
            <a:r>
              <a:rPr sz="2400" b="1" spc="-4" dirty="0" smtClean="0">
                <a:solidFill>
                  <a:srgbClr val="3A6330"/>
                </a:solidFill>
                <a:latin typeface="Verdana"/>
                <a:cs typeface="Verdana"/>
              </a:rPr>
              <a:t>i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m</a:t>
            </a:r>
            <a:r>
              <a:rPr sz="2400" b="1" spc="4" dirty="0" smtClean="0">
                <a:solidFill>
                  <a:srgbClr val="3A6330"/>
                </a:solidFill>
                <a:latin typeface="Verdana"/>
                <a:cs typeface="Verdana"/>
              </a:rPr>
              <a:t>e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ro</a:t>
            </a:r>
            <a:r>
              <a:rPr sz="2400" b="1" spc="-13" dirty="0" smtClean="0">
                <a:solidFill>
                  <a:srgbClr val="3A6330"/>
                </a:solidFill>
                <a:latin typeface="Verdana"/>
                <a:cs typeface="Verdana"/>
              </a:rPr>
              <a:t> 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f</a:t>
            </a:r>
            <a:r>
              <a:rPr sz="2400" b="1" spc="-9" dirty="0" smtClean="0">
                <a:solidFill>
                  <a:srgbClr val="3A6330"/>
                </a:solidFill>
                <a:latin typeface="Verdana"/>
                <a:cs typeface="Verdana"/>
              </a:rPr>
              <a:t>i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las</a:t>
            </a:r>
            <a:endParaRPr sz="2400">
              <a:latin typeface="Verdana"/>
              <a:cs typeface="Verdana"/>
            </a:endParaRPr>
          </a:p>
          <a:p>
            <a:pPr marR="12700">
              <a:lnSpc>
                <a:spcPts val="1000"/>
              </a:lnSpc>
              <a:spcBef>
                <a:spcPts val="63"/>
              </a:spcBef>
            </a:pPr>
            <a:endParaRPr sz="2400">
              <a:latin typeface="Verdana"/>
              <a:cs typeface="Verdana"/>
            </a:endParaRPr>
          </a:p>
          <a:p>
            <a:pPr marL="161162" marR="767475"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Núm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ro</a:t>
            </a:r>
            <a:r>
              <a:rPr sz="1800" spc="-71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de co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umnas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57826" y="1065355"/>
            <a:ext cx="269507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61102" y="1065355"/>
            <a:ext cx="1481717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de</a:t>
            </a:r>
            <a:r>
              <a:rPr sz="2400" b="1" spc="4" dirty="0" smtClean="0">
                <a:solidFill>
                  <a:srgbClr val="3A6330"/>
                </a:solidFill>
                <a:latin typeface="Verdana"/>
                <a:cs typeface="Verdana"/>
              </a:rPr>
              <a:t>s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pués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83018" y="1065355"/>
            <a:ext cx="1703853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col</a:t>
            </a:r>
            <a:r>
              <a:rPr sz="2400" b="1" spc="-9" dirty="0" smtClean="0">
                <a:solidFill>
                  <a:srgbClr val="3A6330"/>
                </a:solidFill>
                <a:latin typeface="Verdana"/>
                <a:cs typeface="Verdana"/>
              </a:rPr>
              <a:t>u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mnas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63741" y="1847083"/>
            <a:ext cx="1917505" cy="5218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" marR="53848">
              <a:lnSpc>
                <a:spcPts val="1950"/>
              </a:lnSpc>
            </a:pP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800" spc="14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9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9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1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externo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recorre</a:t>
            </a:r>
            <a:r>
              <a:rPr sz="1800" spc="-64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800" spc="-4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0" dirty="0" smtClean="0">
                <a:solidFill>
                  <a:srgbClr val="D96B77"/>
                </a:solidFill>
                <a:latin typeface="Verdana"/>
                <a:cs typeface="Verdana"/>
              </a:rPr>
              <a:t>f</a:t>
            </a:r>
            <a:r>
              <a:rPr sz="1800" b="1" spc="-4" dirty="0" smtClean="0">
                <a:solidFill>
                  <a:srgbClr val="D96B77"/>
                </a:solidFill>
                <a:latin typeface="Verdana"/>
                <a:cs typeface="Verdana"/>
              </a:rPr>
              <a:t>i</a:t>
            </a:r>
            <a:r>
              <a:rPr sz="1800" b="1" spc="0" dirty="0" smtClean="0">
                <a:solidFill>
                  <a:srgbClr val="D96B77"/>
                </a:solidFill>
                <a:latin typeface="Verdana"/>
                <a:cs typeface="Verdana"/>
              </a:rPr>
              <a:t>l</a:t>
            </a:r>
            <a:r>
              <a:rPr sz="1800" b="1" spc="-4" dirty="0" smtClean="0">
                <a:solidFill>
                  <a:srgbClr val="D96B77"/>
                </a:solidFill>
                <a:latin typeface="Verdana"/>
                <a:cs typeface="Verdana"/>
              </a:rPr>
              <a:t>a</a:t>
            </a:r>
            <a:r>
              <a:rPr sz="1800" b="1" spc="0" dirty="0" smtClean="0">
                <a:solidFill>
                  <a:srgbClr val="D96B77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7070" y="2311269"/>
            <a:ext cx="202026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for</a:t>
            </a:r>
            <a:r>
              <a:rPr sz="1800" spc="-2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(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</a:t>
            </a:r>
            <a:r>
              <a:rPr sz="1800" spc="-13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solidFill>
                  <a:srgbClr val="00AFE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=0; </a:t>
            </a:r>
            <a:r>
              <a:rPr sz="1800" spc="9" dirty="0" smtClean="0">
                <a:solidFill>
                  <a:srgbClr val="00AFE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&lt;2;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10357" y="2311269"/>
            <a:ext cx="602409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9" dirty="0" smtClean="0">
                <a:solidFill>
                  <a:srgbClr val="00AFE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00AFEF"/>
                </a:solidFill>
                <a:latin typeface="Verdana"/>
                <a:cs typeface="Verdana"/>
              </a:rPr>
              <a:t>+</a:t>
            </a:r>
            <a:r>
              <a:rPr sz="1800" spc="9" dirty="0" smtClean="0">
                <a:solidFill>
                  <a:srgbClr val="00AFEF"/>
                </a:solidFill>
                <a:latin typeface="Verdana"/>
                <a:cs typeface="Verdana"/>
              </a:rPr>
              <a:t>+</a:t>
            </a:r>
            <a:r>
              <a:rPr sz="1800" spc="0" dirty="0" smtClean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9386" y="2585588"/>
            <a:ext cx="4383809" cy="5218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3848"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for</a:t>
            </a:r>
            <a:r>
              <a:rPr sz="1800" spc="-2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(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</a:t>
            </a:r>
            <a:r>
              <a:rPr sz="1800" spc="-18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solidFill>
                  <a:srgbClr val="00AF50"/>
                </a:solidFill>
                <a:latin typeface="Verdana"/>
                <a:cs typeface="Verdana"/>
              </a:rPr>
              <a:t>j</a:t>
            </a:r>
            <a:r>
              <a:rPr sz="1800" spc="0" dirty="0" smtClean="0">
                <a:latin typeface="Verdana"/>
                <a:cs typeface="Verdana"/>
              </a:rPr>
              <a:t>=0;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solidFill>
                  <a:srgbClr val="00AF50"/>
                </a:solidFill>
                <a:latin typeface="Verdana"/>
                <a:cs typeface="Verdana"/>
              </a:rPr>
              <a:t>j</a:t>
            </a:r>
            <a:r>
              <a:rPr sz="1800" spc="0" dirty="0" smtClean="0">
                <a:latin typeface="Verdana"/>
                <a:cs typeface="Verdana"/>
              </a:rPr>
              <a:t>&lt;3</a:t>
            </a:r>
            <a:r>
              <a:rPr sz="1800" spc="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; </a:t>
            </a:r>
            <a:r>
              <a:rPr sz="1800" spc="0" dirty="0" smtClean="0">
                <a:solidFill>
                  <a:srgbClr val="00AF50"/>
                </a:solidFill>
                <a:latin typeface="Verdana"/>
                <a:cs typeface="Verdana"/>
              </a:rPr>
              <a:t>j</a:t>
            </a:r>
            <a:r>
              <a:rPr sz="1800" spc="4" dirty="0" smtClean="0">
                <a:solidFill>
                  <a:srgbClr val="00AF50"/>
                </a:solidFill>
                <a:latin typeface="Verdana"/>
                <a:cs typeface="Verdana"/>
              </a:rPr>
              <a:t>++</a:t>
            </a:r>
            <a:r>
              <a:rPr sz="1800" spc="0" dirty="0" smtClean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566902">
              <a:lnSpc>
                <a:spcPct val="100000"/>
              </a:lnSpc>
            </a:pPr>
            <a:r>
              <a:rPr sz="1800" spc="-14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ystem</a:t>
            </a:r>
            <a:r>
              <a:rPr sz="1800" spc="9" dirty="0" smtClean="0">
                <a:latin typeface="Verdana"/>
                <a:cs typeface="Verdana"/>
              </a:rPr>
              <a:t>.</a:t>
            </a:r>
            <a:r>
              <a:rPr sz="1800" spc="0" dirty="0" smtClean="0">
                <a:latin typeface="Verdana"/>
                <a:cs typeface="Verdana"/>
              </a:rPr>
              <a:t>out</a:t>
            </a:r>
            <a:r>
              <a:rPr sz="1800" spc="9" dirty="0" smtClean="0">
                <a:latin typeface="Verdana"/>
                <a:cs typeface="Verdana"/>
              </a:rPr>
              <a:t>.</a:t>
            </a:r>
            <a:r>
              <a:rPr sz="1800" spc="0" dirty="0" smtClean="0">
                <a:latin typeface="Verdana"/>
                <a:cs typeface="Verdana"/>
              </a:rPr>
              <a:t>pr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</a:t>
            </a:r>
            <a:r>
              <a:rPr sz="1800" spc="9" dirty="0" smtClean="0">
                <a:latin typeface="Verdana"/>
                <a:cs typeface="Verdana"/>
              </a:rPr>
              <a:t>l</a:t>
            </a:r>
            <a:r>
              <a:rPr sz="1800" spc="-9" dirty="0" smtClean="0">
                <a:latin typeface="Verdana"/>
                <a:cs typeface="Verdana"/>
              </a:rPr>
              <a:t>n</a:t>
            </a:r>
            <a:r>
              <a:rPr sz="1800" spc="0" dirty="0" smtClean="0">
                <a:latin typeface="Verdana"/>
                <a:cs typeface="Verdana"/>
              </a:rPr>
              <a:t>(m</a:t>
            </a:r>
            <a:r>
              <a:rPr sz="1800" spc="-1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tr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z</a:t>
            </a:r>
            <a:r>
              <a:rPr sz="1800" spc="4" dirty="0" smtClean="0">
                <a:latin typeface="Verdana"/>
                <a:cs typeface="Verdana"/>
              </a:rPr>
              <a:t>[</a:t>
            </a:r>
            <a:r>
              <a:rPr sz="1800" spc="9" dirty="0" smtClean="0">
                <a:solidFill>
                  <a:srgbClr val="00AFEF"/>
                </a:solidFill>
                <a:latin typeface="Verdana"/>
                <a:cs typeface="Verdana"/>
              </a:rPr>
              <a:t>i</a:t>
            </a:r>
            <a:r>
              <a:rPr sz="1800" spc="-14" dirty="0" smtClean="0">
                <a:latin typeface="Verdana"/>
                <a:cs typeface="Verdana"/>
              </a:rPr>
              <a:t>]</a:t>
            </a:r>
            <a:r>
              <a:rPr sz="1800" spc="0" dirty="0" smtClean="0">
                <a:latin typeface="Verdana"/>
                <a:cs typeface="Verdana"/>
              </a:rPr>
              <a:t>[</a:t>
            </a:r>
            <a:r>
              <a:rPr sz="1800" spc="4" dirty="0" smtClean="0">
                <a:solidFill>
                  <a:srgbClr val="00AF50"/>
                </a:solidFill>
                <a:latin typeface="Verdana"/>
                <a:cs typeface="Verdana"/>
              </a:rPr>
              <a:t>j</a:t>
            </a:r>
            <a:r>
              <a:rPr sz="1800" spc="0" dirty="0" smtClean="0">
                <a:latin typeface="Verdana"/>
                <a:cs typeface="Verdana"/>
              </a:rPr>
              <a:t>]</a:t>
            </a:r>
            <a:r>
              <a:rPr sz="1800" spc="-14" dirty="0" smtClean="0">
                <a:latin typeface="Verdana"/>
                <a:cs typeface="Verdana"/>
              </a:rPr>
              <a:t>)</a:t>
            </a:r>
            <a:r>
              <a:rPr sz="1800" spc="0" dirty="0" smtClean="0">
                <a:latin typeface="Verdana"/>
                <a:cs typeface="Verdana"/>
              </a:rPr>
              <a:t>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12078" y="2789806"/>
            <a:ext cx="1739088" cy="79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1950"/>
              </a:lnSpc>
            </a:pP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800" spc="9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4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4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9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nt</a:t>
            </a:r>
            <a:r>
              <a:rPr sz="1800" spc="-9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rno</a:t>
            </a:r>
            <a:endParaRPr sz="1800">
              <a:latin typeface="Verdana"/>
              <a:cs typeface="Verdana"/>
            </a:endParaRPr>
          </a:p>
          <a:p>
            <a:pPr marL="199898" marR="232887" algn="ctr">
              <a:lnSpc>
                <a:spcPct val="100000"/>
              </a:lnSpc>
            </a:pP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4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Verdana"/>
                <a:cs typeface="Verdana"/>
              </a:rPr>
              <a:t>corre</a:t>
            </a:r>
            <a:r>
              <a:rPr sz="1800" spc="-69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10" dirty="0" smtClean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endParaRPr sz="1800">
              <a:latin typeface="Verdana"/>
              <a:cs typeface="Verdana"/>
            </a:endParaRPr>
          </a:p>
          <a:p>
            <a:pPr marL="198374" marR="231656" algn="ctr">
              <a:lnSpc>
                <a:spcPct val="100000"/>
              </a:lnSpc>
            </a:pPr>
            <a:r>
              <a:rPr sz="1800" b="1" spc="-11" dirty="0" smtClean="0">
                <a:solidFill>
                  <a:srgbClr val="D96B77"/>
                </a:solidFill>
                <a:latin typeface="Verdana"/>
                <a:cs typeface="Verdana"/>
              </a:rPr>
              <a:t>col</a:t>
            </a:r>
            <a:r>
              <a:rPr sz="1800" b="1" spc="0" dirty="0" smtClean="0">
                <a:solidFill>
                  <a:srgbClr val="D96B77"/>
                </a:solidFill>
                <a:latin typeface="Verdana"/>
                <a:cs typeface="Verdana"/>
              </a:rPr>
              <a:t>u</a:t>
            </a:r>
            <a:r>
              <a:rPr sz="1800" b="1" spc="4" dirty="0" smtClean="0">
                <a:solidFill>
                  <a:srgbClr val="D96B77"/>
                </a:solidFill>
                <a:latin typeface="Verdana"/>
                <a:cs typeface="Verdana"/>
              </a:rPr>
              <a:t>m</a:t>
            </a:r>
            <a:r>
              <a:rPr sz="1800" b="1" spc="0" dirty="0" smtClean="0">
                <a:solidFill>
                  <a:srgbClr val="D96B77"/>
                </a:solidFill>
                <a:latin typeface="Verdana"/>
                <a:cs typeface="Verdana"/>
              </a:rPr>
              <a:t>nas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61385" y="3852234"/>
            <a:ext cx="825463" cy="682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9125" marR="152593" algn="ctr">
              <a:lnSpc>
                <a:spcPts val="1540"/>
              </a:lnSpc>
            </a:pPr>
            <a:r>
              <a:rPr sz="1400" b="1" spc="0" dirty="0" smtClean="0">
                <a:latin typeface="Verdana"/>
                <a:cs typeface="Verdana"/>
              </a:rPr>
              <a:t>Ci</a:t>
            </a:r>
            <a:r>
              <a:rPr sz="1400" b="1" spc="4" dirty="0" smtClean="0">
                <a:latin typeface="Verdana"/>
                <a:cs typeface="Verdana"/>
              </a:rPr>
              <a:t>c</a:t>
            </a:r>
            <a:r>
              <a:rPr sz="1400" b="1" spc="0" dirty="0" smtClean="0">
                <a:latin typeface="Verdana"/>
                <a:cs typeface="Verdana"/>
              </a:rPr>
              <a:t>lo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ts val="1680"/>
              </a:lnSpc>
            </a:pPr>
            <a:r>
              <a:rPr sz="1400" b="1" spc="0" dirty="0" smtClean="0">
                <a:latin typeface="Verdana"/>
                <a:cs typeface="Verdana"/>
              </a:rPr>
              <a:t>exter</a:t>
            </a:r>
            <a:r>
              <a:rPr sz="1400" b="1" spc="-4" dirty="0" smtClean="0">
                <a:latin typeface="Verdana"/>
                <a:cs typeface="Verdana"/>
              </a:rPr>
              <a:t>n</a:t>
            </a:r>
            <a:r>
              <a:rPr sz="1400" b="1" spc="0" dirty="0" smtClean="0">
                <a:latin typeface="Verdana"/>
                <a:cs typeface="Verdana"/>
              </a:rPr>
              <a:t>o</a:t>
            </a:r>
            <a:endParaRPr sz="1400">
              <a:latin typeface="Verdana"/>
              <a:cs typeface="Verdana"/>
            </a:endParaRPr>
          </a:p>
          <a:p>
            <a:pPr marL="314198" marR="349056" algn="ctr">
              <a:lnSpc>
                <a:spcPts val="2160"/>
              </a:lnSpc>
            </a:pPr>
            <a:r>
              <a:rPr sz="1800" b="1" spc="-6" dirty="0" smtClean="0">
                <a:solidFill>
                  <a:srgbClr val="00AFEF"/>
                </a:solidFill>
                <a:latin typeface="Verdana"/>
                <a:cs typeface="Verdana"/>
              </a:rPr>
              <a:t>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94150" y="3852234"/>
            <a:ext cx="775454" cy="682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4742" marR="126968" algn="ctr">
              <a:lnSpc>
                <a:spcPts val="1540"/>
              </a:lnSpc>
            </a:pPr>
            <a:r>
              <a:rPr sz="1400" b="1" spc="0" dirty="0" smtClean="0">
                <a:latin typeface="Verdana"/>
                <a:cs typeface="Verdana"/>
              </a:rPr>
              <a:t>Ci</a:t>
            </a:r>
            <a:r>
              <a:rPr sz="1400" b="1" spc="4" dirty="0" smtClean="0">
                <a:latin typeface="Verdana"/>
                <a:cs typeface="Verdana"/>
              </a:rPr>
              <a:t>c</a:t>
            </a:r>
            <a:r>
              <a:rPr sz="1400" b="1" spc="0" dirty="0" smtClean="0">
                <a:latin typeface="Verdana"/>
                <a:cs typeface="Verdana"/>
              </a:rPr>
              <a:t>lo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ts val="1680"/>
              </a:lnSpc>
            </a:pPr>
            <a:r>
              <a:rPr sz="1400" b="1" spc="0" dirty="0" smtClean="0">
                <a:latin typeface="Verdana"/>
                <a:cs typeface="Verdana"/>
              </a:rPr>
              <a:t>in</a:t>
            </a:r>
            <a:r>
              <a:rPr sz="1400" b="1" spc="-9" dirty="0" smtClean="0">
                <a:latin typeface="Verdana"/>
                <a:cs typeface="Verdana"/>
              </a:rPr>
              <a:t>t</a:t>
            </a:r>
            <a:r>
              <a:rPr sz="1400" b="1" spc="0" dirty="0" smtClean="0">
                <a:latin typeface="Verdana"/>
                <a:cs typeface="Verdana"/>
              </a:rPr>
              <a:t>erno</a:t>
            </a:r>
            <a:endParaRPr sz="1400">
              <a:latin typeface="Verdana"/>
              <a:cs typeface="Verdana"/>
            </a:endParaRPr>
          </a:p>
          <a:p>
            <a:pPr marL="283717" marR="315574" algn="ctr">
              <a:lnSpc>
                <a:spcPts val="2160"/>
              </a:lnSpc>
            </a:pPr>
            <a:r>
              <a:rPr sz="1800" b="1" spc="-7" dirty="0" smtClean="0">
                <a:solidFill>
                  <a:srgbClr val="00AF50"/>
                </a:solidFill>
                <a:latin typeface="Verdana"/>
                <a:cs typeface="Verdana"/>
              </a:rPr>
              <a:t>j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63142" y="4076949"/>
            <a:ext cx="760209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" dirty="0" smtClean="0">
                <a:solidFill>
                  <a:srgbClr val="006FC0"/>
                </a:solidFill>
                <a:latin typeface="Verdana"/>
                <a:cs typeface="Verdana"/>
              </a:rPr>
              <a:t>M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atr</a:t>
            </a:r>
            <a:r>
              <a:rPr sz="1800" spc="4" dirty="0" smtClean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z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12409" y="4076949"/>
            <a:ext cx="851482" cy="23396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1950"/>
              </a:lnSpc>
            </a:pPr>
            <a:r>
              <a:rPr sz="1800" b="1" spc="-14" dirty="0" smtClean="0">
                <a:latin typeface="Verdana"/>
                <a:cs typeface="Verdana"/>
              </a:rPr>
              <a:t>Ma</a:t>
            </a:r>
            <a:r>
              <a:rPr sz="1800" b="1" spc="-17" dirty="0" smtClean="0">
                <a:latin typeface="Verdana"/>
                <a:cs typeface="Verdana"/>
              </a:rPr>
              <a:t>t</a:t>
            </a:r>
            <a:r>
              <a:rPr sz="1800" b="1" spc="-8" dirty="0" smtClean="0">
                <a:latin typeface="Verdana"/>
                <a:cs typeface="Verdana"/>
              </a:rPr>
              <a:t>riz</a:t>
            </a:r>
            <a:endParaRPr sz="1800">
              <a:latin typeface="Verdana"/>
              <a:cs typeface="Verdana"/>
            </a:endParaRPr>
          </a:p>
          <a:p>
            <a:pPr marR="131630" algn="ctr">
              <a:lnSpc>
                <a:spcPct val="100000"/>
              </a:lnSpc>
            </a:pPr>
            <a:r>
              <a:rPr sz="1800" b="1" spc="4" dirty="0" smtClean="0">
                <a:solidFill>
                  <a:srgbClr val="00AF50"/>
                </a:solidFill>
                <a:latin typeface="Verdana"/>
                <a:cs typeface="Verdana"/>
              </a:rPr>
              <a:t>[</a:t>
            </a:r>
            <a:r>
              <a:rPr sz="1800" b="1" spc="0" dirty="0" smtClean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800" b="1" spc="4" dirty="0" smtClean="0">
                <a:solidFill>
                  <a:srgbClr val="00AF50"/>
                </a:solidFill>
                <a:latin typeface="Verdana"/>
                <a:cs typeface="Verdana"/>
              </a:rPr>
              <a:t>]</a:t>
            </a:r>
            <a:r>
              <a:rPr sz="1800" b="1" spc="4" dirty="0" smtClean="0">
                <a:solidFill>
                  <a:srgbClr val="00AFEF"/>
                </a:solidFill>
                <a:latin typeface="Verdana"/>
                <a:cs typeface="Verdana"/>
              </a:rPr>
              <a:t>[</a:t>
            </a:r>
            <a:r>
              <a:rPr sz="1800" b="1" spc="0" dirty="0" smtClean="0">
                <a:solidFill>
                  <a:srgbClr val="00AFEF"/>
                </a:solidFill>
                <a:latin typeface="Verdana"/>
                <a:cs typeface="Verdana"/>
              </a:rPr>
              <a:t>j]</a:t>
            </a:r>
            <a:endParaRPr sz="1800">
              <a:latin typeface="Verdana"/>
              <a:cs typeface="Verdana"/>
            </a:endParaRPr>
          </a:p>
          <a:p>
            <a:pPr marR="45974">
              <a:lnSpc>
                <a:spcPts val="1300"/>
              </a:lnSpc>
              <a:spcBef>
                <a:spcPts val="51"/>
              </a:spcBef>
            </a:pPr>
            <a:endParaRPr sz="1800">
              <a:latin typeface="Verdana"/>
              <a:cs typeface="Verdana"/>
            </a:endParaRPr>
          </a:p>
          <a:p>
            <a:pPr marL="216026" marR="33274">
              <a:lnSpc>
                <a:spcPct val="100000"/>
              </a:lnSpc>
            </a:pPr>
            <a:r>
              <a:rPr sz="1800" spc="-4" dirty="0" smtClean="0">
                <a:solidFill>
                  <a:srgbClr val="13425D"/>
                </a:solidFill>
                <a:latin typeface="Verdana"/>
                <a:cs typeface="Verdana"/>
              </a:rPr>
              <a:t>10</a:t>
            </a:r>
            <a:endParaRPr sz="1800">
              <a:latin typeface="Verdana"/>
              <a:cs typeface="Verdana"/>
            </a:endParaRPr>
          </a:p>
          <a:p>
            <a:pPr marL="216026" marR="33274">
              <a:lnSpc>
                <a:spcPct val="100000"/>
              </a:lnSpc>
            </a:pPr>
            <a:r>
              <a:rPr sz="1800" spc="0" dirty="0" smtClean="0">
                <a:solidFill>
                  <a:srgbClr val="13425D"/>
                </a:solidFill>
                <a:latin typeface="Verdana"/>
                <a:cs typeface="Verdana"/>
              </a:rPr>
              <a:t>5</a:t>
            </a:r>
            <a:endParaRPr sz="1800">
              <a:latin typeface="Verdana"/>
              <a:cs typeface="Verdana"/>
            </a:endParaRPr>
          </a:p>
          <a:p>
            <a:pPr marL="216026" marR="33274">
              <a:lnSpc>
                <a:spcPct val="100000"/>
              </a:lnSpc>
            </a:pPr>
            <a:r>
              <a:rPr sz="1800" spc="0" dirty="0" smtClean="0">
                <a:solidFill>
                  <a:srgbClr val="13425D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  <a:p>
            <a:pPr marL="216026" marR="33274">
              <a:lnSpc>
                <a:spcPct val="100000"/>
              </a:lnSpc>
            </a:pPr>
            <a:r>
              <a:rPr sz="1800" spc="-4" dirty="0" smtClean="0">
                <a:solidFill>
                  <a:srgbClr val="13425D"/>
                </a:solidFill>
                <a:latin typeface="Verdana"/>
                <a:cs typeface="Verdana"/>
              </a:rPr>
              <a:t>23</a:t>
            </a:r>
            <a:endParaRPr sz="1800">
              <a:latin typeface="Verdana"/>
              <a:cs typeface="Verdana"/>
            </a:endParaRPr>
          </a:p>
          <a:p>
            <a:pPr marL="216026" marR="33274">
              <a:lnSpc>
                <a:spcPct val="100000"/>
              </a:lnSpc>
            </a:pPr>
            <a:r>
              <a:rPr sz="1800" spc="0" dirty="0" smtClean="0">
                <a:solidFill>
                  <a:srgbClr val="13425D"/>
                </a:solidFill>
                <a:latin typeface="Verdana"/>
                <a:cs typeface="Verdana"/>
              </a:rPr>
              <a:t>9</a:t>
            </a:r>
            <a:endParaRPr sz="1800">
              <a:latin typeface="Verdana"/>
              <a:cs typeface="Verdana"/>
            </a:endParaRPr>
          </a:p>
          <a:p>
            <a:pPr marL="216026" marR="33274">
              <a:lnSpc>
                <a:spcPct val="100000"/>
              </a:lnSpc>
            </a:pPr>
            <a:r>
              <a:rPr sz="1800" spc="0" dirty="0" smtClean="0">
                <a:solidFill>
                  <a:srgbClr val="13425D"/>
                </a:solidFill>
                <a:latin typeface="Verdana"/>
                <a:cs typeface="Verdana"/>
              </a:rPr>
              <a:t>7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45489" y="4581140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57578" y="4581140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289429" y="4581140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36690" y="4720809"/>
            <a:ext cx="2073210" cy="14402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7145">
              <a:lnSpc>
                <a:spcPts val="1739"/>
              </a:lnSpc>
            </a:pPr>
            <a:r>
              <a:rPr sz="1600" spc="0" dirty="0" smtClean="0">
                <a:latin typeface="Verdana"/>
                <a:cs typeface="Verdana"/>
              </a:rPr>
              <a:t>Mi</a:t>
            </a:r>
            <a:r>
              <a:rPr sz="1600" spc="-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-19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as</a:t>
            </a:r>
            <a:r>
              <a:rPr sz="1600" spc="-4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la</a:t>
            </a:r>
            <a:r>
              <a:rPr sz="1600" spc="-8" dirty="0" smtClean="0">
                <a:latin typeface="Verdana"/>
                <a:cs typeface="Verdana"/>
              </a:rPr>
              <a:t> </a:t>
            </a:r>
            <a:r>
              <a:rPr sz="1600" spc="-34" dirty="0" smtClean="0">
                <a:latin typeface="Verdana"/>
                <a:cs typeface="Verdana"/>
              </a:rPr>
              <a:t>v</a:t>
            </a:r>
            <a:r>
              <a:rPr sz="1600" spc="0" dirty="0" smtClean="0">
                <a:latin typeface="Verdana"/>
                <a:cs typeface="Verdana"/>
              </a:rPr>
              <a:t>ariable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600" spc="0" dirty="0" smtClean="0">
                <a:latin typeface="Verdana"/>
                <a:cs typeface="Verdana"/>
              </a:rPr>
              <a:t>ex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erna</a:t>
            </a:r>
            <a:r>
              <a:rPr sz="1600" spc="-5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i (fi</a:t>
            </a:r>
            <a:r>
              <a:rPr sz="1600" spc="-1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a)</a:t>
            </a:r>
            <a:r>
              <a:rPr sz="1600" spc="-2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ha</a:t>
            </a:r>
            <a:r>
              <a:rPr sz="1600" spc="-4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e una</a:t>
            </a:r>
            <a:r>
              <a:rPr sz="1600" spc="-1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i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25" dirty="0" smtClean="0">
                <a:latin typeface="Verdana"/>
                <a:cs typeface="Verdana"/>
              </a:rPr>
              <a:t>r</a:t>
            </a:r>
            <a:r>
              <a:rPr sz="1600" spc="0" dirty="0" smtClean="0">
                <a:latin typeface="Verdana"/>
                <a:cs typeface="Verdana"/>
              </a:rPr>
              <a:t>ac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ón,</a:t>
            </a:r>
            <a:r>
              <a:rPr sz="1600" spc="-4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la </a:t>
            </a:r>
            <a:r>
              <a:rPr sz="1600" spc="-34" dirty="0" smtClean="0">
                <a:latin typeface="Verdana"/>
                <a:cs typeface="Verdana"/>
              </a:rPr>
              <a:t>v</a:t>
            </a:r>
            <a:r>
              <a:rPr sz="1600" spc="0" dirty="0" smtClean="0">
                <a:latin typeface="Verdana"/>
                <a:cs typeface="Verdana"/>
              </a:rPr>
              <a:t>ariable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in</a:t>
            </a:r>
            <a:r>
              <a:rPr sz="1600" spc="-1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erna</a:t>
            </a:r>
            <a:r>
              <a:rPr sz="1600" spc="-4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j (</a:t>
            </a:r>
            <a:r>
              <a:rPr sz="1600" spc="-9" dirty="0" smtClean="0">
                <a:latin typeface="Verdana"/>
                <a:cs typeface="Verdana"/>
              </a:rPr>
              <a:t>c</a:t>
            </a:r>
            <a:r>
              <a:rPr sz="1600" spc="0" dirty="0" smtClean="0">
                <a:latin typeface="Verdana"/>
                <a:cs typeface="Verdana"/>
              </a:rPr>
              <a:t>olu</a:t>
            </a:r>
            <a:r>
              <a:rPr sz="1600" spc="-9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na</a:t>
            </a:r>
            <a:r>
              <a:rPr sz="1600" spc="-4" dirty="0" smtClean="0">
                <a:latin typeface="Verdana"/>
                <a:cs typeface="Verdana"/>
              </a:rPr>
              <a:t>)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recorre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odas</a:t>
            </a:r>
            <a:r>
              <a:rPr sz="1600" spc="-2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las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co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u</a:t>
            </a:r>
            <a:r>
              <a:rPr sz="1600" spc="-9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na</a:t>
            </a:r>
            <a:r>
              <a:rPr sz="1600" spc="-9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95777" y="4797166"/>
            <a:ext cx="205020" cy="247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32147" y="4797166"/>
            <a:ext cx="204826" cy="16194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5137" y="5156959"/>
            <a:ext cx="205260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15924" y="5154417"/>
            <a:ext cx="385797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10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646173" y="5154417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5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94508" y="5154417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95777" y="5619925"/>
            <a:ext cx="205260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5137" y="5706131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15924" y="5802752"/>
            <a:ext cx="385797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646173" y="5802752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9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94508" y="5802752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7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custGeom>
            <a:avLst/>
            <a:gdLst/>
            <a:ahLst/>
            <a:cxnLst/>
            <a:rect l="l" t="t" r="r" b="b"/>
            <a:pathLst>
              <a:path w="9144000" h="6857998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075" y="301752"/>
            <a:ext cx="8688324" cy="6353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561" y="329946"/>
            <a:ext cx="8531352" cy="6196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561" y="329946"/>
            <a:ext cx="8531352" cy="6196583"/>
          </a:xfrm>
          <a:custGeom>
            <a:avLst/>
            <a:gdLst/>
            <a:ahLst/>
            <a:cxnLst/>
            <a:rect l="l" t="t" r="r" b="b"/>
            <a:pathLst>
              <a:path w="8531352" h="6196583">
                <a:moveTo>
                  <a:pt x="0" y="128904"/>
                </a:moveTo>
                <a:lnTo>
                  <a:pt x="7158" y="86474"/>
                </a:lnTo>
                <a:lnTo>
                  <a:pt x="27020" y="49970"/>
                </a:lnTo>
                <a:lnTo>
                  <a:pt x="57162" y="21826"/>
                </a:lnTo>
                <a:lnTo>
                  <a:pt x="95163" y="4475"/>
                </a:lnTo>
                <a:lnTo>
                  <a:pt x="8402447" y="0"/>
                </a:lnTo>
                <a:lnTo>
                  <a:pt x="8417101" y="826"/>
                </a:lnTo>
                <a:lnTo>
                  <a:pt x="8457834" y="12499"/>
                </a:lnTo>
                <a:lnTo>
                  <a:pt x="8491825" y="36070"/>
                </a:lnTo>
                <a:lnTo>
                  <a:pt x="8516641" y="69105"/>
                </a:lnTo>
                <a:lnTo>
                  <a:pt x="8529846" y="109168"/>
                </a:lnTo>
                <a:lnTo>
                  <a:pt x="8531352" y="6067628"/>
                </a:lnTo>
                <a:lnTo>
                  <a:pt x="8530526" y="6082299"/>
                </a:lnTo>
                <a:lnTo>
                  <a:pt x="8518857" y="6123059"/>
                </a:lnTo>
                <a:lnTo>
                  <a:pt x="8495294" y="6157056"/>
                </a:lnTo>
                <a:lnTo>
                  <a:pt x="8462270" y="6181868"/>
                </a:lnTo>
                <a:lnTo>
                  <a:pt x="8422219" y="6195073"/>
                </a:lnTo>
                <a:lnTo>
                  <a:pt x="128955" y="6196583"/>
                </a:lnTo>
                <a:lnTo>
                  <a:pt x="114287" y="6195758"/>
                </a:lnTo>
                <a:lnTo>
                  <a:pt x="73534" y="6184101"/>
                </a:lnTo>
                <a:lnTo>
                  <a:pt x="39541" y="6160552"/>
                </a:lnTo>
                <a:lnTo>
                  <a:pt x="14728" y="6127532"/>
                </a:lnTo>
                <a:lnTo>
                  <a:pt x="1515" y="6087462"/>
                </a:lnTo>
                <a:lnTo>
                  <a:pt x="0" y="128904"/>
                </a:lnTo>
                <a:close/>
              </a:path>
            </a:pathLst>
          </a:custGeom>
          <a:ln w="1778">
            <a:solidFill>
              <a:srgbClr val="A3A2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215" y="501396"/>
            <a:ext cx="7933944" cy="55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324" y="4910328"/>
            <a:ext cx="784859" cy="784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5023" y="4910328"/>
            <a:ext cx="784860" cy="784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2724" y="4910328"/>
            <a:ext cx="786384" cy="784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324" y="5558028"/>
            <a:ext cx="784859" cy="7863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5023" y="5558028"/>
            <a:ext cx="784860" cy="786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2724" y="5558028"/>
            <a:ext cx="786384" cy="7863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239" y="2243328"/>
            <a:ext cx="4895088" cy="106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5091" y="2225040"/>
            <a:ext cx="4957572" cy="11628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867" y="2276856"/>
            <a:ext cx="4751832" cy="9235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7867" y="2276856"/>
            <a:ext cx="4751832" cy="923544"/>
          </a:xfrm>
          <a:custGeom>
            <a:avLst/>
            <a:gdLst/>
            <a:ahLst/>
            <a:cxnLst/>
            <a:rect l="l" t="t" r="r" b="b"/>
            <a:pathLst>
              <a:path w="4751832" h="923544">
                <a:moveTo>
                  <a:pt x="0" y="923544"/>
                </a:moveTo>
                <a:lnTo>
                  <a:pt x="4751832" y="923544"/>
                </a:lnTo>
                <a:lnTo>
                  <a:pt x="4751832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9144">
            <a:solidFill>
              <a:srgbClr val="FF8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2747" y="1382268"/>
            <a:ext cx="3378707" cy="10576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71671" y="1799843"/>
            <a:ext cx="1894331" cy="9296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08527" y="1828546"/>
            <a:ext cx="1591183" cy="652271"/>
          </a:xfrm>
          <a:custGeom>
            <a:avLst/>
            <a:gdLst/>
            <a:ahLst/>
            <a:cxnLst/>
            <a:rect l="l" t="t" r="r" b="b"/>
            <a:pathLst>
              <a:path w="1591183" h="652271">
                <a:moveTo>
                  <a:pt x="121702" y="491249"/>
                </a:moveTo>
                <a:lnTo>
                  <a:pt x="110784" y="491570"/>
                </a:lnTo>
                <a:lnTo>
                  <a:pt x="103250" y="497077"/>
                </a:lnTo>
                <a:lnTo>
                  <a:pt x="0" y="625728"/>
                </a:lnTo>
                <a:lnTo>
                  <a:pt x="162813" y="652271"/>
                </a:lnTo>
                <a:lnTo>
                  <a:pt x="175481" y="649927"/>
                </a:lnTo>
                <a:lnTo>
                  <a:pt x="183740" y="640302"/>
                </a:lnTo>
                <a:lnTo>
                  <a:pt x="183095" y="629919"/>
                </a:lnTo>
                <a:lnTo>
                  <a:pt x="42163" y="629919"/>
                </a:lnTo>
                <a:lnTo>
                  <a:pt x="28575" y="594359"/>
                </a:lnTo>
                <a:lnTo>
                  <a:pt x="94190" y="569181"/>
                </a:lnTo>
                <a:lnTo>
                  <a:pt x="132969" y="520826"/>
                </a:lnTo>
                <a:lnTo>
                  <a:pt x="137178" y="509607"/>
                </a:lnTo>
                <a:lnTo>
                  <a:pt x="133955" y="498268"/>
                </a:lnTo>
                <a:lnTo>
                  <a:pt x="121702" y="491249"/>
                </a:lnTo>
                <a:close/>
              </a:path>
              <a:path w="1591183" h="652271">
                <a:moveTo>
                  <a:pt x="94190" y="569181"/>
                </a:moveTo>
                <a:lnTo>
                  <a:pt x="28575" y="594359"/>
                </a:lnTo>
                <a:lnTo>
                  <a:pt x="42163" y="629919"/>
                </a:lnTo>
                <a:lnTo>
                  <a:pt x="57389" y="624077"/>
                </a:lnTo>
                <a:lnTo>
                  <a:pt x="50164" y="624077"/>
                </a:lnTo>
                <a:lnTo>
                  <a:pt x="38353" y="593343"/>
                </a:lnTo>
                <a:lnTo>
                  <a:pt x="74812" y="593343"/>
                </a:lnTo>
                <a:lnTo>
                  <a:pt x="94190" y="569181"/>
                </a:lnTo>
                <a:close/>
              </a:path>
              <a:path w="1591183" h="652271">
                <a:moveTo>
                  <a:pt x="106801" y="605118"/>
                </a:moveTo>
                <a:lnTo>
                  <a:pt x="42163" y="629919"/>
                </a:lnTo>
                <a:lnTo>
                  <a:pt x="183095" y="629919"/>
                </a:lnTo>
                <a:lnTo>
                  <a:pt x="182847" y="625930"/>
                </a:lnTo>
                <a:lnTo>
                  <a:pt x="175344" y="616909"/>
                </a:lnTo>
                <a:lnTo>
                  <a:pt x="106801" y="605118"/>
                </a:lnTo>
                <a:close/>
              </a:path>
              <a:path w="1591183" h="652271">
                <a:moveTo>
                  <a:pt x="38353" y="593343"/>
                </a:moveTo>
                <a:lnTo>
                  <a:pt x="50164" y="624077"/>
                </a:lnTo>
                <a:lnTo>
                  <a:pt x="70392" y="598855"/>
                </a:lnTo>
                <a:lnTo>
                  <a:pt x="38353" y="593343"/>
                </a:lnTo>
                <a:close/>
              </a:path>
              <a:path w="1591183" h="652271">
                <a:moveTo>
                  <a:pt x="70392" y="598855"/>
                </a:moveTo>
                <a:lnTo>
                  <a:pt x="50164" y="624077"/>
                </a:lnTo>
                <a:lnTo>
                  <a:pt x="57389" y="624077"/>
                </a:lnTo>
                <a:lnTo>
                  <a:pt x="106801" y="605118"/>
                </a:lnTo>
                <a:lnTo>
                  <a:pt x="70392" y="598855"/>
                </a:lnTo>
                <a:close/>
              </a:path>
              <a:path w="1591183" h="652271">
                <a:moveTo>
                  <a:pt x="1577467" y="0"/>
                </a:moveTo>
                <a:lnTo>
                  <a:pt x="94190" y="569181"/>
                </a:lnTo>
                <a:lnTo>
                  <a:pt x="70392" y="598855"/>
                </a:lnTo>
                <a:lnTo>
                  <a:pt x="106801" y="605118"/>
                </a:lnTo>
                <a:lnTo>
                  <a:pt x="1591183" y="35559"/>
                </a:lnTo>
                <a:lnTo>
                  <a:pt x="1577467" y="0"/>
                </a:lnTo>
                <a:close/>
              </a:path>
              <a:path w="1591183" h="652271">
                <a:moveTo>
                  <a:pt x="74812" y="593343"/>
                </a:moveTo>
                <a:lnTo>
                  <a:pt x="38353" y="593343"/>
                </a:lnTo>
                <a:lnTo>
                  <a:pt x="70392" y="598855"/>
                </a:lnTo>
                <a:lnTo>
                  <a:pt x="74812" y="593343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40096" y="2383535"/>
            <a:ext cx="3377184" cy="8930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88079" y="2511552"/>
            <a:ext cx="1789176" cy="4739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24935" y="2630083"/>
            <a:ext cx="1485391" cy="170944"/>
          </a:xfrm>
          <a:custGeom>
            <a:avLst/>
            <a:gdLst/>
            <a:ahLst/>
            <a:cxnLst/>
            <a:rect l="l" t="t" r="r" b="b"/>
            <a:pathLst>
              <a:path w="1485391" h="170944">
                <a:moveTo>
                  <a:pt x="157074" y="0"/>
                </a:moveTo>
                <a:lnTo>
                  <a:pt x="145287" y="2118"/>
                </a:lnTo>
                <a:lnTo>
                  <a:pt x="0" y="80350"/>
                </a:lnTo>
                <a:lnTo>
                  <a:pt x="139700" y="168234"/>
                </a:lnTo>
                <a:lnTo>
                  <a:pt x="148353" y="170944"/>
                </a:lnTo>
                <a:lnTo>
                  <a:pt x="158829" y="167706"/>
                </a:lnTo>
                <a:lnTo>
                  <a:pt x="168258" y="156819"/>
                </a:lnTo>
                <a:lnTo>
                  <a:pt x="167566" y="145161"/>
                </a:lnTo>
                <a:lnTo>
                  <a:pt x="159892" y="135976"/>
                </a:lnTo>
                <a:lnTo>
                  <a:pt x="107625" y="103049"/>
                </a:lnTo>
                <a:lnTo>
                  <a:pt x="37211" y="100670"/>
                </a:lnTo>
                <a:lnTo>
                  <a:pt x="38480" y="62570"/>
                </a:lnTo>
                <a:lnTo>
                  <a:pt x="110627" y="62570"/>
                </a:lnTo>
                <a:lnTo>
                  <a:pt x="170152" y="29137"/>
                </a:lnTo>
                <a:lnTo>
                  <a:pt x="172317" y="18517"/>
                </a:lnTo>
                <a:lnTo>
                  <a:pt x="167573" y="5202"/>
                </a:lnTo>
                <a:lnTo>
                  <a:pt x="157074" y="0"/>
                </a:lnTo>
                <a:close/>
              </a:path>
              <a:path w="1485391" h="170944">
                <a:moveTo>
                  <a:pt x="106523" y="64875"/>
                </a:moveTo>
                <a:lnTo>
                  <a:pt x="75070" y="82541"/>
                </a:lnTo>
                <a:lnTo>
                  <a:pt x="107625" y="103049"/>
                </a:lnTo>
                <a:lnTo>
                  <a:pt x="1484122" y="149565"/>
                </a:lnTo>
                <a:lnTo>
                  <a:pt x="1485391" y="111592"/>
                </a:lnTo>
                <a:lnTo>
                  <a:pt x="106523" y="64875"/>
                </a:lnTo>
                <a:close/>
              </a:path>
              <a:path w="1485391" h="170944">
                <a:moveTo>
                  <a:pt x="38480" y="62570"/>
                </a:moveTo>
                <a:lnTo>
                  <a:pt x="37211" y="100670"/>
                </a:lnTo>
                <a:lnTo>
                  <a:pt x="107625" y="103049"/>
                </a:lnTo>
                <a:lnTo>
                  <a:pt x="100219" y="98384"/>
                </a:lnTo>
                <a:lnTo>
                  <a:pt x="46862" y="98384"/>
                </a:lnTo>
                <a:lnTo>
                  <a:pt x="48005" y="65491"/>
                </a:lnTo>
                <a:lnTo>
                  <a:pt x="105426" y="65491"/>
                </a:lnTo>
                <a:lnTo>
                  <a:pt x="106523" y="64875"/>
                </a:lnTo>
                <a:lnTo>
                  <a:pt x="38480" y="62570"/>
                </a:lnTo>
                <a:close/>
              </a:path>
              <a:path w="1485391" h="170944">
                <a:moveTo>
                  <a:pt x="48005" y="65491"/>
                </a:moveTo>
                <a:lnTo>
                  <a:pt x="46862" y="98384"/>
                </a:lnTo>
                <a:lnTo>
                  <a:pt x="75070" y="82541"/>
                </a:lnTo>
                <a:lnTo>
                  <a:pt x="48005" y="65491"/>
                </a:lnTo>
                <a:close/>
              </a:path>
              <a:path w="1485391" h="170944">
                <a:moveTo>
                  <a:pt x="75070" y="82541"/>
                </a:moveTo>
                <a:lnTo>
                  <a:pt x="46862" y="98384"/>
                </a:lnTo>
                <a:lnTo>
                  <a:pt x="100219" y="98384"/>
                </a:lnTo>
                <a:lnTo>
                  <a:pt x="75070" y="82541"/>
                </a:lnTo>
                <a:close/>
              </a:path>
              <a:path w="1485391" h="170944">
                <a:moveTo>
                  <a:pt x="105426" y="65491"/>
                </a:moveTo>
                <a:lnTo>
                  <a:pt x="48005" y="65491"/>
                </a:lnTo>
                <a:lnTo>
                  <a:pt x="75070" y="82541"/>
                </a:lnTo>
                <a:lnTo>
                  <a:pt x="105426" y="65491"/>
                </a:lnTo>
                <a:close/>
              </a:path>
              <a:path w="1485391" h="170944">
                <a:moveTo>
                  <a:pt x="110627" y="62570"/>
                </a:moveTo>
                <a:lnTo>
                  <a:pt x="38480" y="62570"/>
                </a:lnTo>
                <a:lnTo>
                  <a:pt x="106523" y="64875"/>
                </a:lnTo>
                <a:lnTo>
                  <a:pt x="110627" y="6257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3871" y="1891284"/>
            <a:ext cx="589788" cy="7056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91308" y="1920874"/>
            <a:ext cx="285750" cy="400558"/>
          </a:xfrm>
          <a:custGeom>
            <a:avLst/>
            <a:gdLst/>
            <a:ahLst/>
            <a:cxnLst/>
            <a:rect l="l" t="t" r="r" b="b"/>
            <a:pathLst>
              <a:path w="285750" h="400558">
                <a:moveTo>
                  <a:pt x="143761" y="294521"/>
                </a:moveTo>
                <a:lnTo>
                  <a:pt x="133534" y="298863"/>
                </a:lnTo>
                <a:lnTo>
                  <a:pt x="125400" y="310757"/>
                </a:lnTo>
                <a:lnTo>
                  <a:pt x="127405" y="322401"/>
                </a:lnTo>
                <a:lnTo>
                  <a:pt x="136144" y="330708"/>
                </a:lnTo>
                <a:lnTo>
                  <a:pt x="285750" y="400558"/>
                </a:lnTo>
                <a:lnTo>
                  <a:pt x="284149" y="380238"/>
                </a:lnTo>
                <a:lnTo>
                  <a:pt x="248539" y="380238"/>
                </a:lnTo>
                <a:lnTo>
                  <a:pt x="209634" y="324097"/>
                </a:lnTo>
                <a:lnTo>
                  <a:pt x="143761" y="294521"/>
                </a:lnTo>
                <a:close/>
              </a:path>
              <a:path w="285750" h="400558">
                <a:moveTo>
                  <a:pt x="209634" y="324097"/>
                </a:moveTo>
                <a:lnTo>
                  <a:pt x="248539" y="380238"/>
                </a:lnTo>
                <a:lnTo>
                  <a:pt x="261954" y="370966"/>
                </a:lnTo>
                <a:lnTo>
                  <a:pt x="245237" y="370966"/>
                </a:lnTo>
                <a:lnTo>
                  <a:pt x="242709" y="338947"/>
                </a:lnTo>
                <a:lnTo>
                  <a:pt x="209634" y="324097"/>
                </a:lnTo>
                <a:close/>
              </a:path>
              <a:path w="285750" h="400558">
                <a:moveTo>
                  <a:pt x="249570" y="218978"/>
                </a:moveTo>
                <a:lnTo>
                  <a:pt x="238562" y="226164"/>
                </a:lnTo>
                <a:lnTo>
                  <a:pt x="234823" y="239013"/>
                </a:lnTo>
                <a:lnTo>
                  <a:pt x="239700" y="300810"/>
                </a:lnTo>
                <a:lnTo>
                  <a:pt x="279781" y="358648"/>
                </a:lnTo>
                <a:lnTo>
                  <a:pt x="248539" y="380238"/>
                </a:lnTo>
                <a:lnTo>
                  <a:pt x="284149" y="380238"/>
                </a:lnTo>
                <a:lnTo>
                  <a:pt x="272796" y="236092"/>
                </a:lnTo>
                <a:lnTo>
                  <a:pt x="271740" y="231086"/>
                </a:lnTo>
                <a:lnTo>
                  <a:pt x="263746" y="221663"/>
                </a:lnTo>
                <a:lnTo>
                  <a:pt x="249570" y="218978"/>
                </a:lnTo>
                <a:close/>
              </a:path>
              <a:path w="285750" h="400558">
                <a:moveTo>
                  <a:pt x="242709" y="338947"/>
                </a:moveTo>
                <a:lnTo>
                  <a:pt x="245237" y="370966"/>
                </a:lnTo>
                <a:lnTo>
                  <a:pt x="272161" y="352171"/>
                </a:lnTo>
                <a:lnTo>
                  <a:pt x="242709" y="338947"/>
                </a:lnTo>
                <a:close/>
              </a:path>
              <a:path w="285750" h="400558">
                <a:moveTo>
                  <a:pt x="239700" y="300810"/>
                </a:moveTo>
                <a:lnTo>
                  <a:pt x="242709" y="338947"/>
                </a:lnTo>
                <a:lnTo>
                  <a:pt x="272161" y="352171"/>
                </a:lnTo>
                <a:lnTo>
                  <a:pt x="245237" y="370966"/>
                </a:lnTo>
                <a:lnTo>
                  <a:pt x="261954" y="370966"/>
                </a:lnTo>
                <a:lnTo>
                  <a:pt x="279781" y="358648"/>
                </a:lnTo>
                <a:lnTo>
                  <a:pt x="239700" y="300810"/>
                </a:lnTo>
                <a:close/>
              </a:path>
              <a:path w="285750" h="400558">
                <a:moveTo>
                  <a:pt x="31242" y="0"/>
                </a:moveTo>
                <a:lnTo>
                  <a:pt x="0" y="21589"/>
                </a:lnTo>
                <a:lnTo>
                  <a:pt x="209634" y="324097"/>
                </a:lnTo>
                <a:lnTo>
                  <a:pt x="242709" y="338947"/>
                </a:lnTo>
                <a:lnTo>
                  <a:pt x="239700" y="300810"/>
                </a:lnTo>
                <a:lnTo>
                  <a:pt x="31242" y="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0299" y="1854707"/>
            <a:ext cx="473963" cy="10363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75682" y="1883029"/>
            <a:ext cx="193171" cy="733298"/>
          </a:xfrm>
          <a:custGeom>
            <a:avLst/>
            <a:gdLst/>
            <a:ahLst/>
            <a:cxnLst/>
            <a:rect l="l" t="t" r="r" b="b"/>
            <a:pathLst>
              <a:path w="193171" h="733298">
                <a:moveTo>
                  <a:pt x="17185" y="553831"/>
                </a:moveTo>
                <a:lnTo>
                  <a:pt x="4809" y="561359"/>
                </a:lnTo>
                <a:lnTo>
                  <a:pt x="0" y="571511"/>
                </a:lnTo>
                <a:lnTo>
                  <a:pt x="1147" y="579755"/>
                </a:lnTo>
                <a:lnTo>
                  <a:pt x="61599" y="733298"/>
                </a:lnTo>
                <a:lnTo>
                  <a:pt x="89501" y="698881"/>
                </a:lnTo>
                <a:lnTo>
                  <a:pt x="86237" y="698881"/>
                </a:lnTo>
                <a:lnTo>
                  <a:pt x="48518" y="693038"/>
                </a:lnTo>
                <a:lnTo>
                  <a:pt x="59274" y="623411"/>
                </a:lnTo>
                <a:lnTo>
                  <a:pt x="36580" y="565785"/>
                </a:lnTo>
                <a:lnTo>
                  <a:pt x="28783" y="556488"/>
                </a:lnTo>
                <a:lnTo>
                  <a:pt x="17185" y="553831"/>
                </a:lnTo>
                <a:close/>
              </a:path>
              <a:path w="193171" h="733298">
                <a:moveTo>
                  <a:pt x="59274" y="623411"/>
                </a:moveTo>
                <a:lnTo>
                  <a:pt x="48518" y="693038"/>
                </a:lnTo>
                <a:lnTo>
                  <a:pt x="86237" y="698881"/>
                </a:lnTo>
                <a:lnTo>
                  <a:pt x="87765" y="688975"/>
                </a:lnTo>
                <a:lnTo>
                  <a:pt x="85094" y="688975"/>
                </a:lnTo>
                <a:lnTo>
                  <a:pt x="52582" y="683895"/>
                </a:lnTo>
                <a:lnTo>
                  <a:pt x="73351" y="659155"/>
                </a:lnTo>
                <a:lnTo>
                  <a:pt x="59274" y="623411"/>
                </a:lnTo>
                <a:close/>
              </a:path>
              <a:path w="193171" h="733298">
                <a:moveTo>
                  <a:pt x="154288" y="575456"/>
                </a:moveTo>
                <a:lnTo>
                  <a:pt x="143370" y="575751"/>
                </a:lnTo>
                <a:lnTo>
                  <a:pt x="96648" y="631404"/>
                </a:lnTo>
                <a:lnTo>
                  <a:pt x="86237" y="698881"/>
                </a:lnTo>
                <a:lnTo>
                  <a:pt x="89501" y="698881"/>
                </a:lnTo>
                <a:lnTo>
                  <a:pt x="165485" y="605155"/>
                </a:lnTo>
                <a:lnTo>
                  <a:pt x="169704" y="593856"/>
                </a:lnTo>
                <a:lnTo>
                  <a:pt x="166511" y="582543"/>
                </a:lnTo>
                <a:lnTo>
                  <a:pt x="154288" y="575456"/>
                </a:lnTo>
                <a:close/>
              </a:path>
              <a:path w="193171" h="733298">
                <a:moveTo>
                  <a:pt x="73351" y="659155"/>
                </a:moveTo>
                <a:lnTo>
                  <a:pt x="52582" y="683895"/>
                </a:lnTo>
                <a:lnTo>
                  <a:pt x="85094" y="688975"/>
                </a:lnTo>
                <a:lnTo>
                  <a:pt x="73351" y="659155"/>
                </a:lnTo>
                <a:close/>
              </a:path>
              <a:path w="193171" h="733298">
                <a:moveTo>
                  <a:pt x="96648" y="631404"/>
                </a:moveTo>
                <a:lnTo>
                  <a:pt x="73351" y="659155"/>
                </a:lnTo>
                <a:lnTo>
                  <a:pt x="85094" y="688975"/>
                </a:lnTo>
                <a:lnTo>
                  <a:pt x="87765" y="688975"/>
                </a:lnTo>
                <a:lnTo>
                  <a:pt x="96648" y="631404"/>
                </a:lnTo>
                <a:close/>
              </a:path>
              <a:path w="193171" h="733298">
                <a:moveTo>
                  <a:pt x="155579" y="0"/>
                </a:moveTo>
                <a:lnTo>
                  <a:pt x="59274" y="623411"/>
                </a:lnTo>
                <a:lnTo>
                  <a:pt x="73351" y="659155"/>
                </a:lnTo>
                <a:lnTo>
                  <a:pt x="96648" y="631404"/>
                </a:lnTo>
                <a:lnTo>
                  <a:pt x="193171" y="5842"/>
                </a:lnTo>
                <a:lnTo>
                  <a:pt x="155579" y="0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04943" y="4890516"/>
            <a:ext cx="371855" cy="5364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1999" y="4940807"/>
            <a:ext cx="203364" cy="359533"/>
          </a:xfrm>
          <a:custGeom>
            <a:avLst/>
            <a:gdLst/>
            <a:ahLst/>
            <a:cxnLst/>
            <a:rect l="l" t="t" r="r" b="b"/>
            <a:pathLst>
              <a:path w="203364" h="359533">
                <a:moveTo>
                  <a:pt x="0" y="0"/>
                </a:moveTo>
                <a:lnTo>
                  <a:pt x="39254" y="1228"/>
                </a:lnTo>
                <a:lnTo>
                  <a:pt x="85219" y="6939"/>
                </a:lnTo>
                <a:lnTo>
                  <a:pt x="108203" y="161798"/>
                </a:lnTo>
                <a:lnTo>
                  <a:pt x="110092" y="165157"/>
                </a:lnTo>
                <a:lnTo>
                  <a:pt x="149677" y="175981"/>
                </a:lnTo>
                <a:lnTo>
                  <a:pt x="203364" y="179701"/>
                </a:lnTo>
                <a:lnTo>
                  <a:pt x="184999" y="180151"/>
                </a:lnTo>
                <a:lnTo>
                  <a:pt x="135663" y="185607"/>
                </a:lnTo>
                <a:lnTo>
                  <a:pt x="108203" y="341630"/>
                </a:lnTo>
                <a:lnTo>
                  <a:pt x="106315" y="344989"/>
                </a:lnTo>
                <a:lnTo>
                  <a:pt x="66730" y="355813"/>
                </a:lnTo>
                <a:lnTo>
                  <a:pt x="32536" y="358830"/>
                </a:lnTo>
                <a:lnTo>
                  <a:pt x="13043" y="359533"/>
                </a:lnTo>
              </a:path>
            </a:pathLst>
          </a:custGeom>
          <a:ln w="42672">
            <a:solidFill>
              <a:srgbClr val="9F29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04943" y="5394960"/>
            <a:ext cx="371855" cy="5364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1999" y="5445252"/>
            <a:ext cx="203364" cy="359534"/>
          </a:xfrm>
          <a:custGeom>
            <a:avLst/>
            <a:gdLst/>
            <a:ahLst/>
            <a:cxnLst/>
            <a:rect l="l" t="t" r="r" b="b"/>
            <a:pathLst>
              <a:path w="203364" h="359534">
                <a:moveTo>
                  <a:pt x="0" y="0"/>
                </a:moveTo>
                <a:lnTo>
                  <a:pt x="39254" y="1228"/>
                </a:lnTo>
                <a:lnTo>
                  <a:pt x="85219" y="6939"/>
                </a:lnTo>
                <a:lnTo>
                  <a:pt x="108203" y="161798"/>
                </a:lnTo>
                <a:lnTo>
                  <a:pt x="110092" y="165171"/>
                </a:lnTo>
                <a:lnTo>
                  <a:pt x="149677" y="175997"/>
                </a:lnTo>
                <a:lnTo>
                  <a:pt x="203364" y="179702"/>
                </a:lnTo>
                <a:lnTo>
                  <a:pt x="184999" y="180149"/>
                </a:lnTo>
                <a:lnTo>
                  <a:pt x="135663" y="185587"/>
                </a:lnTo>
                <a:lnTo>
                  <a:pt x="108203" y="341630"/>
                </a:lnTo>
                <a:lnTo>
                  <a:pt x="106315" y="345003"/>
                </a:lnTo>
                <a:lnTo>
                  <a:pt x="66730" y="355829"/>
                </a:lnTo>
                <a:lnTo>
                  <a:pt x="32536" y="358835"/>
                </a:lnTo>
                <a:lnTo>
                  <a:pt x="13043" y="359534"/>
                </a:lnTo>
              </a:path>
            </a:pathLst>
          </a:custGeom>
          <a:ln w="42672">
            <a:solidFill>
              <a:srgbClr val="9F29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04943" y="5899404"/>
            <a:ext cx="371855" cy="5364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1999" y="5949696"/>
            <a:ext cx="203364" cy="359534"/>
          </a:xfrm>
          <a:custGeom>
            <a:avLst/>
            <a:gdLst/>
            <a:ahLst/>
            <a:cxnLst/>
            <a:rect l="l" t="t" r="r" b="b"/>
            <a:pathLst>
              <a:path w="203364" h="359534">
                <a:moveTo>
                  <a:pt x="0" y="0"/>
                </a:moveTo>
                <a:lnTo>
                  <a:pt x="39254" y="1222"/>
                </a:lnTo>
                <a:lnTo>
                  <a:pt x="85219" y="6917"/>
                </a:lnTo>
                <a:lnTo>
                  <a:pt x="108203" y="161797"/>
                </a:lnTo>
                <a:lnTo>
                  <a:pt x="110092" y="165171"/>
                </a:lnTo>
                <a:lnTo>
                  <a:pt x="149677" y="175997"/>
                </a:lnTo>
                <a:lnTo>
                  <a:pt x="203364" y="179702"/>
                </a:lnTo>
                <a:lnTo>
                  <a:pt x="184999" y="180149"/>
                </a:lnTo>
                <a:lnTo>
                  <a:pt x="135663" y="185587"/>
                </a:lnTo>
                <a:lnTo>
                  <a:pt x="108203" y="341629"/>
                </a:lnTo>
                <a:lnTo>
                  <a:pt x="106315" y="345003"/>
                </a:lnTo>
                <a:lnTo>
                  <a:pt x="66730" y="355829"/>
                </a:lnTo>
                <a:lnTo>
                  <a:pt x="32536" y="358835"/>
                </a:lnTo>
                <a:lnTo>
                  <a:pt x="13043" y="359534"/>
                </a:lnTo>
              </a:path>
            </a:pathLst>
          </a:custGeom>
          <a:ln w="42672">
            <a:solidFill>
              <a:srgbClr val="9F29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76599" y="4187952"/>
            <a:ext cx="2342388" cy="6461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69435" y="4221480"/>
            <a:ext cx="1177543" cy="502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48227" y="4221480"/>
            <a:ext cx="1084199" cy="5029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48227" y="4221480"/>
            <a:ext cx="2198751" cy="502919"/>
          </a:xfrm>
          <a:custGeom>
            <a:avLst/>
            <a:gdLst/>
            <a:ahLst/>
            <a:cxnLst/>
            <a:rect l="l" t="t" r="r" b="b"/>
            <a:pathLst>
              <a:path w="2198751" h="502920">
                <a:moveTo>
                  <a:pt x="1084199" y="1016"/>
                </a:moveTo>
                <a:lnTo>
                  <a:pt x="1004336" y="4962"/>
                </a:lnTo>
                <a:lnTo>
                  <a:pt x="926480" y="11846"/>
                </a:lnTo>
                <a:lnTo>
                  <a:pt x="850857" y="21548"/>
                </a:lnTo>
                <a:lnTo>
                  <a:pt x="777693" y="33950"/>
                </a:lnTo>
                <a:lnTo>
                  <a:pt x="707213" y="48934"/>
                </a:lnTo>
                <a:lnTo>
                  <a:pt x="639644" y="66381"/>
                </a:lnTo>
                <a:lnTo>
                  <a:pt x="575210" y="86173"/>
                </a:lnTo>
                <a:lnTo>
                  <a:pt x="514139" y="108191"/>
                </a:lnTo>
                <a:lnTo>
                  <a:pt x="456656" y="132317"/>
                </a:lnTo>
                <a:lnTo>
                  <a:pt x="402986" y="158432"/>
                </a:lnTo>
                <a:lnTo>
                  <a:pt x="353356" y="186418"/>
                </a:lnTo>
                <a:lnTo>
                  <a:pt x="307992" y="216156"/>
                </a:lnTo>
                <a:lnTo>
                  <a:pt x="267118" y="247527"/>
                </a:lnTo>
                <a:lnTo>
                  <a:pt x="230962" y="280414"/>
                </a:lnTo>
                <a:lnTo>
                  <a:pt x="199749" y="314698"/>
                </a:lnTo>
                <a:lnTo>
                  <a:pt x="173704" y="350259"/>
                </a:lnTo>
                <a:lnTo>
                  <a:pt x="153054" y="386981"/>
                </a:lnTo>
                <a:lnTo>
                  <a:pt x="138024" y="424744"/>
                </a:lnTo>
                <a:lnTo>
                  <a:pt x="128841" y="463430"/>
                </a:lnTo>
                <a:lnTo>
                  <a:pt x="125730" y="502920"/>
                </a:lnTo>
                <a:lnTo>
                  <a:pt x="0" y="502920"/>
                </a:lnTo>
                <a:lnTo>
                  <a:pt x="3385" y="461673"/>
                </a:lnTo>
                <a:lnTo>
                  <a:pt x="13365" y="421345"/>
                </a:lnTo>
                <a:lnTo>
                  <a:pt x="29678" y="382064"/>
                </a:lnTo>
                <a:lnTo>
                  <a:pt x="52061" y="343960"/>
                </a:lnTo>
                <a:lnTo>
                  <a:pt x="80252" y="307163"/>
                </a:lnTo>
                <a:lnTo>
                  <a:pt x="113986" y="271801"/>
                </a:lnTo>
                <a:lnTo>
                  <a:pt x="153003" y="238005"/>
                </a:lnTo>
                <a:lnTo>
                  <a:pt x="197038" y="205904"/>
                </a:lnTo>
                <a:lnTo>
                  <a:pt x="245831" y="175627"/>
                </a:lnTo>
                <a:lnTo>
                  <a:pt x="299116" y="147304"/>
                </a:lnTo>
                <a:lnTo>
                  <a:pt x="356633" y="121063"/>
                </a:lnTo>
                <a:lnTo>
                  <a:pt x="418118" y="97036"/>
                </a:lnTo>
                <a:lnTo>
                  <a:pt x="483309" y="75350"/>
                </a:lnTo>
                <a:lnTo>
                  <a:pt x="551942" y="56136"/>
                </a:lnTo>
                <a:lnTo>
                  <a:pt x="623756" y="39522"/>
                </a:lnTo>
                <a:lnTo>
                  <a:pt x="698487" y="25639"/>
                </a:lnTo>
                <a:lnTo>
                  <a:pt x="775873" y="14616"/>
                </a:lnTo>
                <a:lnTo>
                  <a:pt x="855652" y="6582"/>
                </a:lnTo>
                <a:lnTo>
                  <a:pt x="937559" y="1667"/>
                </a:lnTo>
                <a:lnTo>
                  <a:pt x="1021334" y="0"/>
                </a:lnTo>
                <a:lnTo>
                  <a:pt x="1146937" y="0"/>
                </a:lnTo>
                <a:lnTo>
                  <a:pt x="1216322" y="1152"/>
                </a:lnTo>
                <a:lnTo>
                  <a:pt x="1284650" y="4567"/>
                </a:lnTo>
                <a:lnTo>
                  <a:pt x="1351747" y="10177"/>
                </a:lnTo>
                <a:lnTo>
                  <a:pt x="1417439" y="17916"/>
                </a:lnTo>
                <a:lnTo>
                  <a:pt x="1481554" y="27717"/>
                </a:lnTo>
                <a:lnTo>
                  <a:pt x="1543916" y="39515"/>
                </a:lnTo>
                <a:lnTo>
                  <a:pt x="1604354" y="53243"/>
                </a:lnTo>
                <a:lnTo>
                  <a:pt x="1662693" y="68836"/>
                </a:lnTo>
                <a:lnTo>
                  <a:pt x="1718759" y="86225"/>
                </a:lnTo>
                <a:lnTo>
                  <a:pt x="1772380" y="105346"/>
                </a:lnTo>
                <a:lnTo>
                  <a:pt x="1823381" y="126132"/>
                </a:lnTo>
                <a:lnTo>
                  <a:pt x="1871589" y="148516"/>
                </a:lnTo>
                <a:lnTo>
                  <a:pt x="1916831" y="172433"/>
                </a:lnTo>
                <a:lnTo>
                  <a:pt x="1958933" y="197816"/>
                </a:lnTo>
                <a:lnTo>
                  <a:pt x="1997721" y="224599"/>
                </a:lnTo>
                <a:lnTo>
                  <a:pt x="2033023" y="252715"/>
                </a:lnTo>
                <a:lnTo>
                  <a:pt x="2064663" y="282099"/>
                </a:lnTo>
                <a:lnTo>
                  <a:pt x="2092470" y="312683"/>
                </a:lnTo>
                <a:lnTo>
                  <a:pt x="2116268" y="344402"/>
                </a:lnTo>
                <a:lnTo>
                  <a:pt x="2135886" y="377190"/>
                </a:lnTo>
                <a:lnTo>
                  <a:pt x="2198751" y="377190"/>
                </a:lnTo>
                <a:lnTo>
                  <a:pt x="2105406" y="502920"/>
                </a:lnTo>
                <a:lnTo>
                  <a:pt x="1947291" y="377190"/>
                </a:lnTo>
                <a:lnTo>
                  <a:pt x="2010156" y="377190"/>
                </a:lnTo>
                <a:lnTo>
                  <a:pt x="1990538" y="344402"/>
                </a:lnTo>
                <a:lnTo>
                  <a:pt x="1966740" y="312683"/>
                </a:lnTo>
                <a:lnTo>
                  <a:pt x="1938933" y="282099"/>
                </a:lnTo>
                <a:lnTo>
                  <a:pt x="1907293" y="252715"/>
                </a:lnTo>
                <a:lnTo>
                  <a:pt x="1871991" y="224599"/>
                </a:lnTo>
                <a:lnTo>
                  <a:pt x="1833203" y="197816"/>
                </a:lnTo>
                <a:lnTo>
                  <a:pt x="1791101" y="172433"/>
                </a:lnTo>
                <a:lnTo>
                  <a:pt x="1745859" y="148516"/>
                </a:lnTo>
                <a:lnTo>
                  <a:pt x="1697651" y="126132"/>
                </a:lnTo>
                <a:lnTo>
                  <a:pt x="1646650" y="105346"/>
                </a:lnTo>
                <a:lnTo>
                  <a:pt x="1593029" y="86225"/>
                </a:lnTo>
                <a:lnTo>
                  <a:pt x="1536963" y="68836"/>
                </a:lnTo>
                <a:lnTo>
                  <a:pt x="1478624" y="53243"/>
                </a:lnTo>
                <a:lnTo>
                  <a:pt x="1418186" y="39515"/>
                </a:lnTo>
                <a:lnTo>
                  <a:pt x="1355824" y="27717"/>
                </a:lnTo>
                <a:lnTo>
                  <a:pt x="1291709" y="17916"/>
                </a:lnTo>
                <a:lnTo>
                  <a:pt x="1226017" y="10177"/>
                </a:lnTo>
                <a:lnTo>
                  <a:pt x="1158920" y="4567"/>
                </a:lnTo>
                <a:lnTo>
                  <a:pt x="1090592" y="1152"/>
                </a:lnTo>
                <a:lnTo>
                  <a:pt x="1021207" y="0"/>
                </a:lnTo>
              </a:path>
            </a:pathLst>
          </a:custGeom>
          <a:ln w="9144">
            <a:solidFill>
              <a:srgbClr val="4395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12335" y="4340352"/>
            <a:ext cx="996696" cy="56692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36642" y="4373880"/>
            <a:ext cx="500253" cy="4236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83964" y="4373880"/>
            <a:ext cx="405511" cy="4236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83964" y="4373880"/>
            <a:ext cx="852932" cy="423671"/>
          </a:xfrm>
          <a:custGeom>
            <a:avLst/>
            <a:gdLst/>
            <a:ahLst/>
            <a:cxnLst/>
            <a:rect l="l" t="t" r="r" b="b"/>
            <a:pathLst>
              <a:path w="852932" h="423672">
                <a:moveTo>
                  <a:pt x="405511" y="4826"/>
                </a:moveTo>
                <a:lnTo>
                  <a:pt x="355274" y="18521"/>
                </a:lnTo>
                <a:lnTo>
                  <a:pt x="308223" y="40327"/>
                </a:lnTo>
                <a:lnTo>
                  <a:pt x="264853" y="69549"/>
                </a:lnTo>
                <a:lnTo>
                  <a:pt x="225658" y="105497"/>
                </a:lnTo>
                <a:lnTo>
                  <a:pt x="191135" y="147478"/>
                </a:lnTo>
                <a:lnTo>
                  <a:pt x="161777" y="194801"/>
                </a:lnTo>
                <a:lnTo>
                  <a:pt x="138082" y="246774"/>
                </a:lnTo>
                <a:lnTo>
                  <a:pt x="120543" y="302705"/>
                </a:lnTo>
                <a:lnTo>
                  <a:pt x="109656" y="361901"/>
                </a:lnTo>
                <a:lnTo>
                  <a:pt x="105918" y="423672"/>
                </a:lnTo>
                <a:lnTo>
                  <a:pt x="0" y="423672"/>
                </a:lnTo>
                <a:lnTo>
                  <a:pt x="4614" y="354963"/>
                </a:lnTo>
                <a:lnTo>
                  <a:pt x="17975" y="289779"/>
                </a:lnTo>
                <a:lnTo>
                  <a:pt x="39354" y="228993"/>
                </a:lnTo>
                <a:lnTo>
                  <a:pt x="68027" y="173479"/>
                </a:lnTo>
                <a:lnTo>
                  <a:pt x="103266" y="124110"/>
                </a:lnTo>
                <a:lnTo>
                  <a:pt x="144347" y="81759"/>
                </a:lnTo>
                <a:lnTo>
                  <a:pt x="190542" y="47299"/>
                </a:lnTo>
                <a:lnTo>
                  <a:pt x="241125" y="21604"/>
                </a:lnTo>
                <a:lnTo>
                  <a:pt x="295370" y="5546"/>
                </a:lnTo>
                <a:lnTo>
                  <a:pt x="352551" y="0"/>
                </a:lnTo>
                <a:lnTo>
                  <a:pt x="458470" y="0"/>
                </a:lnTo>
                <a:lnTo>
                  <a:pt x="506045" y="3846"/>
                </a:lnTo>
                <a:lnTo>
                  <a:pt x="551910" y="15087"/>
                </a:lnTo>
                <a:lnTo>
                  <a:pt x="595586" y="33278"/>
                </a:lnTo>
                <a:lnTo>
                  <a:pt x="636597" y="57972"/>
                </a:lnTo>
                <a:lnTo>
                  <a:pt x="674465" y="88725"/>
                </a:lnTo>
                <a:lnTo>
                  <a:pt x="708713" y="125089"/>
                </a:lnTo>
                <a:lnTo>
                  <a:pt x="738865" y="166620"/>
                </a:lnTo>
                <a:lnTo>
                  <a:pt x="764444" y="212872"/>
                </a:lnTo>
                <a:lnTo>
                  <a:pt x="784972" y="263398"/>
                </a:lnTo>
                <a:lnTo>
                  <a:pt x="799973" y="317754"/>
                </a:lnTo>
                <a:lnTo>
                  <a:pt x="852932" y="317754"/>
                </a:lnTo>
                <a:lnTo>
                  <a:pt x="758189" y="423672"/>
                </a:lnTo>
                <a:lnTo>
                  <a:pt x="641096" y="317754"/>
                </a:lnTo>
                <a:lnTo>
                  <a:pt x="694055" y="317754"/>
                </a:lnTo>
                <a:lnTo>
                  <a:pt x="687275" y="290125"/>
                </a:lnTo>
                <a:lnTo>
                  <a:pt x="669452" y="237628"/>
                </a:lnTo>
                <a:lnTo>
                  <a:pt x="646340" y="189184"/>
                </a:lnTo>
                <a:lnTo>
                  <a:pt x="618419" y="145237"/>
                </a:lnTo>
                <a:lnTo>
                  <a:pt x="586165" y="106233"/>
                </a:lnTo>
                <a:lnTo>
                  <a:pt x="550056" y="72619"/>
                </a:lnTo>
                <a:lnTo>
                  <a:pt x="510571" y="44840"/>
                </a:lnTo>
                <a:lnTo>
                  <a:pt x="468187" y="23342"/>
                </a:lnTo>
                <a:lnTo>
                  <a:pt x="423381" y="8570"/>
                </a:lnTo>
                <a:lnTo>
                  <a:pt x="376632" y="970"/>
                </a:lnTo>
                <a:lnTo>
                  <a:pt x="352678" y="0"/>
                </a:lnTo>
              </a:path>
            </a:pathLst>
          </a:custGeom>
          <a:ln w="9144">
            <a:solidFill>
              <a:srgbClr val="4395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38572" y="3325368"/>
            <a:ext cx="3378708" cy="64160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35779" y="3023616"/>
            <a:ext cx="1033272" cy="6873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2635" y="3212972"/>
            <a:ext cx="728852" cy="392938"/>
          </a:xfrm>
          <a:custGeom>
            <a:avLst/>
            <a:gdLst/>
            <a:ahLst/>
            <a:cxnLst/>
            <a:rect l="l" t="t" r="r" b="b"/>
            <a:pathLst>
              <a:path w="728852" h="392938">
                <a:moveTo>
                  <a:pt x="104690" y="41346"/>
                </a:moveTo>
                <a:lnTo>
                  <a:pt x="67318" y="43617"/>
                </a:lnTo>
                <a:lnTo>
                  <a:pt x="87820" y="75460"/>
                </a:lnTo>
                <a:lnTo>
                  <a:pt x="711580" y="392938"/>
                </a:lnTo>
                <a:lnTo>
                  <a:pt x="728852" y="359028"/>
                </a:lnTo>
                <a:lnTo>
                  <a:pt x="104690" y="41346"/>
                </a:lnTo>
                <a:close/>
              </a:path>
              <a:path w="728852" h="392938">
                <a:moveTo>
                  <a:pt x="164718" y="0"/>
                </a:moveTo>
                <a:lnTo>
                  <a:pt x="0" y="9525"/>
                </a:lnTo>
                <a:lnTo>
                  <a:pt x="89407" y="148209"/>
                </a:lnTo>
                <a:lnTo>
                  <a:pt x="96441" y="154562"/>
                </a:lnTo>
                <a:lnTo>
                  <a:pt x="107179" y="155861"/>
                </a:lnTo>
                <a:lnTo>
                  <a:pt x="120077" y="150052"/>
                </a:lnTo>
                <a:lnTo>
                  <a:pt x="124420" y="139164"/>
                </a:lnTo>
                <a:lnTo>
                  <a:pt x="121412" y="127635"/>
                </a:lnTo>
                <a:lnTo>
                  <a:pt x="87820" y="75460"/>
                </a:lnTo>
                <a:lnTo>
                  <a:pt x="25145" y="43561"/>
                </a:lnTo>
                <a:lnTo>
                  <a:pt x="42417" y="9651"/>
                </a:lnTo>
                <a:lnTo>
                  <a:pt x="181043" y="9651"/>
                </a:lnTo>
                <a:lnTo>
                  <a:pt x="177605" y="4087"/>
                </a:lnTo>
                <a:lnTo>
                  <a:pt x="164718" y="0"/>
                </a:lnTo>
                <a:close/>
              </a:path>
              <a:path w="728852" h="392938">
                <a:moveTo>
                  <a:pt x="42417" y="9651"/>
                </a:moveTo>
                <a:lnTo>
                  <a:pt x="25145" y="43561"/>
                </a:lnTo>
                <a:lnTo>
                  <a:pt x="87820" y="75460"/>
                </a:lnTo>
                <a:lnTo>
                  <a:pt x="68590" y="45592"/>
                </a:lnTo>
                <a:lnTo>
                  <a:pt x="34798" y="45592"/>
                </a:lnTo>
                <a:lnTo>
                  <a:pt x="49784" y="16382"/>
                </a:lnTo>
                <a:lnTo>
                  <a:pt x="55642" y="16382"/>
                </a:lnTo>
                <a:lnTo>
                  <a:pt x="42417" y="9651"/>
                </a:lnTo>
                <a:close/>
              </a:path>
              <a:path w="728852" h="392938">
                <a:moveTo>
                  <a:pt x="49784" y="16382"/>
                </a:moveTo>
                <a:lnTo>
                  <a:pt x="34798" y="45592"/>
                </a:lnTo>
                <a:lnTo>
                  <a:pt x="67318" y="43617"/>
                </a:lnTo>
                <a:lnTo>
                  <a:pt x="49784" y="16382"/>
                </a:lnTo>
                <a:close/>
              </a:path>
              <a:path w="728852" h="392938">
                <a:moveTo>
                  <a:pt x="67318" y="43617"/>
                </a:moveTo>
                <a:lnTo>
                  <a:pt x="34798" y="45592"/>
                </a:lnTo>
                <a:lnTo>
                  <a:pt x="68590" y="45592"/>
                </a:lnTo>
                <a:lnTo>
                  <a:pt x="67318" y="43617"/>
                </a:lnTo>
                <a:close/>
              </a:path>
              <a:path w="728852" h="392938">
                <a:moveTo>
                  <a:pt x="55642" y="16382"/>
                </a:moveTo>
                <a:lnTo>
                  <a:pt x="49784" y="16382"/>
                </a:lnTo>
                <a:lnTo>
                  <a:pt x="67318" y="43617"/>
                </a:lnTo>
                <a:lnTo>
                  <a:pt x="104690" y="41346"/>
                </a:lnTo>
                <a:lnTo>
                  <a:pt x="55642" y="16382"/>
                </a:lnTo>
                <a:close/>
              </a:path>
              <a:path w="728852" h="392938">
                <a:moveTo>
                  <a:pt x="181043" y="9651"/>
                </a:moveTo>
                <a:lnTo>
                  <a:pt x="42417" y="9651"/>
                </a:lnTo>
                <a:lnTo>
                  <a:pt x="104690" y="41346"/>
                </a:lnTo>
                <a:lnTo>
                  <a:pt x="171411" y="37293"/>
                </a:lnTo>
                <a:lnTo>
                  <a:pt x="181328" y="29560"/>
                </a:lnTo>
                <a:lnTo>
                  <a:pt x="184589" y="15392"/>
                </a:lnTo>
                <a:lnTo>
                  <a:pt x="181043" y="9651"/>
                </a:lnTo>
                <a:close/>
              </a:path>
            </a:pathLst>
          </a:custGeom>
          <a:solidFill>
            <a:srgbClr val="9F29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87070" y="1065355"/>
            <a:ext cx="2147480" cy="10072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Reco</a:t>
            </a:r>
            <a:r>
              <a:rPr sz="2400" b="1" spc="-9" dirty="0" smtClean="0">
                <a:solidFill>
                  <a:srgbClr val="3A6330"/>
                </a:solidFill>
                <a:latin typeface="Verdana"/>
                <a:cs typeface="Verdana"/>
              </a:rPr>
              <a:t>r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r</a:t>
            </a:r>
            <a:r>
              <a:rPr sz="2400" b="1" spc="-9" dirty="0" smtClean="0">
                <a:solidFill>
                  <a:srgbClr val="3A6330"/>
                </a:solidFill>
                <a:latin typeface="Verdana"/>
                <a:cs typeface="Verdana"/>
              </a:rPr>
              <a:t>i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endo</a:t>
            </a:r>
            <a:endParaRPr sz="2400">
              <a:latin typeface="Verdana"/>
              <a:cs typeface="Verdana"/>
            </a:endParaRPr>
          </a:p>
          <a:p>
            <a:pPr marR="12700">
              <a:lnSpc>
                <a:spcPts val="1000"/>
              </a:lnSpc>
              <a:spcBef>
                <a:spcPts val="44"/>
              </a:spcBef>
            </a:pPr>
            <a:endParaRPr sz="2400">
              <a:latin typeface="Verdana"/>
              <a:cs typeface="Verdana"/>
            </a:endParaRPr>
          </a:p>
          <a:p>
            <a:pPr marL="324002"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Nú</a:t>
            </a:r>
            <a:r>
              <a:rPr sz="1800" spc="-4" dirty="0" smtClean="0">
                <a:latin typeface="Verdana"/>
                <a:cs typeface="Verdana"/>
              </a:rPr>
              <a:t>me</a:t>
            </a:r>
            <a:r>
              <a:rPr sz="1800" spc="0" dirty="0" smtClean="0">
                <a:latin typeface="Verdana"/>
                <a:cs typeface="Verdana"/>
              </a:rPr>
              <a:t>ro </a:t>
            </a:r>
            <a:r>
              <a:rPr sz="1800" spc="-9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 marL="324002"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co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umnas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71317" y="1065355"/>
            <a:ext cx="1425222" cy="962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pr</a:t>
            </a:r>
            <a:r>
              <a:rPr sz="2400" b="1" spc="-4" dirty="0" smtClean="0">
                <a:solidFill>
                  <a:srgbClr val="3A6330"/>
                </a:solidFill>
                <a:latin typeface="Verdana"/>
                <a:cs typeface="Verdana"/>
              </a:rPr>
              <a:t>i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m</a:t>
            </a:r>
            <a:r>
              <a:rPr sz="2400" b="1" spc="4" dirty="0" smtClean="0">
                <a:solidFill>
                  <a:srgbClr val="3A6330"/>
                </a:solidFill>
                <a:latin typeface="Verdana"/>
                <a:cs typeface="Verdana"/>
              </a:rPr>
              <a:t>e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ro</a:t>
            </a:r>
            <a:endParaRPr sz="2400">
              <a:latin typeface="Verdana"/>
              <a:cs typeface="Verdana"/>
            </a:endParaRPr>
          </a:p>
          <a:p>
            <a:pPr marR="12700">
              <a:lnSpc>
                <a:spcPts val="650"/>
              </a:lnSpc>
              <a:spcBef>
                <a:spcPts val="46"/>
              </a:spcBef>
            </a:pPr>
            <a:endParaRPr sz="2400">
              <a:latin typeface="Verdana"/>
              <a:cs typeface="Verdana"/>
            </a:endParaRPr>
          </a:p>
          <a:p>
            <a:pPr marL="144780" marR="316608"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Núm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ro </a:t>
            </a:r>
            <a:r>
              <a:rPr sz="1800" spc="-4" dirty="0" smtClean="0">
                <a:latin typeface="Verdana"/>
                <a:cs typeface="Verdana"/>
              </a:rPr>
              <a:t>d</a:t>
            </a:r>
            <a:r>
              <a:rPr sz="1800" spc="0" dirty="0" smtClean="0">
                <a:latin typeface="Verdana"/>
                <a:cs typeface="Verdana"/>
              </a:rPr>
              <a:t>e f</a:t>
            </a:r>
            <a:r>
              <a:rPr sz="1800" spc="9" dirty="0" smtClean="0">
                <a:latin typeface="Verdana"/>
                <a:cs typeface="Verdana"/>
              </a:rPr>
              <a:t>il</a:t>
            </a:r>
            <a:r>
              <a:rPr sz="1800" spc="0" dirty="0" smtClean="0">
                <a:latin typeface="Verdana"/>
                <a:cs typeface="Verdana"/>
              </a:rPr>
              <a:t>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31564" y="1065355"/>
            <a:ext cx="1703853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col</a:t>
            </a:r>
            <a:r>
              <a:rPr sz="2400" b="1" spc="-9" dirty="0" smtClean="0">
                <a:solidFill>
                  <a:srgbClr val="3A6330"/>
                </a:solidFill>
                <a:latin typeface="Verdana"/>
                <a:cs typeface="Verdana"/>
              </a:rPr>
              <a:t>u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mnas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70702" y="1065355"/>
            <a:ext cx="269507" cy="325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565"/>
              </a:lnSpc>
            </a:pP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36513" y="1065355"/>
            <a:ext cx="2345596" cy="11436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464">
              <a:lnSpc>
                <a:spcPts val="2565"/>
              </a:lnSpc>
            </a:pP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de</a:t>
            </a:r>
            <a:r>
              <a:rPr sz="2400" b="1" spc="4" dirty="0" smtClean="0">
                <a:solidFill>
                  <a:srgbClr val="3A6330"/>
                </a:solidFill>
                <a:latin typeface="Verdana"/>
                <a:cs typeface="Verdana"/>
              </a:rPr>
              <a:t>s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pués</a:t>
            </a:r>
            <a:r>
              <a:rPr sz="2400" b="1" spc="14" dirty="0" smtClean="0">
                <a:solidFill>
                  <a:srgbClr val="3A6330"/>
                </a:solidFill>
                <a:latin typeface="Verdana"/>
                <a:cs typeface="Verdana"/>
              </a:rPr>
              <a:t> 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f</a:t>
            </a:r>
            <a:r>
              <a:rPr sz="2400" b="1" spc="-9" dirty="0" smtClean="0">
                <a:solidFill>
                  <a:srgbClr val="3A6330"/>
                </a:solidFill>
                <a:latin typeface="Verdana"/>
                <a:cs typeface="Verdana"/>
              </a:rPr>
              <a:t>i</a:t>
            </a:r>
            <a:r>
              <a:rPr sz="2400" b="1" spc="0" dirty="0" smtClean="0">
                <a:solidFill>
                  <a:srgbClr val="3A6330"/>
                </a:solidFill>
                <a:latin typeface="Verdana"/>
                <a:cs typeface="Verdana"/>
              </a:rPr>
              <a:t>las</a:t>
            </a:r>
            <a:endParaRPr sz="2400">
              <a:latin typeface="Verdana"/>
              <a:cs typeface="Verdana"/>
            </a:endParaRPr>
          </a:p>
          <a:p>
            <a:pPr marR="12700">
              <a:lnSpc>
                <a:spcPts val="650"/>
              </a:lnSpc>
              <a:spcBef>
                <a:spcPts val="30"/>
              </a:spcBef>
            </a:pPr>
            <a:endParaRPr sz="2400">
              <a:latin typeface="Verdana"/>
              <a:cs typeface="Verdana"/>
            </a:endParaRPr>
          </a:p>
          <a:p>
            <a:pPr marR="762554" indent="0" algn="ctr">
              <a:lnSpc>
                <a:spcPct val="100000"/>
              </a:lnSpc>
            </a:pPr>
            <a:r>
              <a:rPr sz="1600" spc="0" dirty="0" smtClean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600" spc="-14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spc="-9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spc="-9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spc="-1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" dirty="0" smtClean="0">
                <a:solidFill>
                  <a:srgbClr val="FFFFFF"/>
                </a:solidFill>
                <a:latin typeface="Verdana"/>
                <a:cs typeface="Verdana"/>
              </a:rPr>
              <a:t>ex</a:t>
            </a:r>
            <a:r>
              <a:rPr sz="1600" spc="-11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spc="-8" dirty="0" smtClean="0">
                <a:solidFill>
                  <a:srgbClr val="FFFFFF"/>
                </a:solidFill>
                <a:latin typeface="Verdana"/>
                <a:cs typeface="Verdana"/>
              </a:rPr>
              <a:t>erno</a:t>
            </a:r>
            <a:r>
              <a:rPr sz="1600" spc="-5" dirty="0" smtClean="0">
                <a:solidFill>
                  <a:srgbClr val="FFFFFF"/>
                </a:solidFill>
                <a:latin typeface="Verdana"/>
                <a:cs typeface="Verdana"/>
              </a:rPr>
              <a:t> recorre</a:t>
            </a:r>
            <a:r>
              <a:rPr sz="1600" spc="-32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" dirty="0" smtClean="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sz="1600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8" dirty="0" smtClean="0">
                <a:latin typeface="Verdana"/>
                <a:cs typeface="Verdana"/>
              </a:rPr>
              <a:t>colu</a:t>
            </a:r>
            <a:r>
              <a:rPr sz="1600" spc="-25" dirty="0" smtClean="0">
                <a:latin typeface="Verdana"/>
                <a:cs typeface="Verdana"/>
              </a:rPr>
              <a:t>m</a:t>
            </a:r>
            <a:r>
              <a:rPr sz="1600" spc="-9" dirty="0" smtClean="0">
                <a:latin typeface="Verdana"/>
                <a:cs typeface="Verdana"/>
              </a:rPr>
              <a:t>nas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9003" y="2348479"/>
            <a:ext cx="2176752" cy="5218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3848"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for</a:t>
            </a:r>
            <a:r>
              <a:rPr sz="1800" spc="-24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(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</a:t>
            </a:r>
            <a:r>
              <a:rPr sz="1800" spc="-18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solidFill>
                  <a:srgbClr val="00AFEF"/>
                </a:solidFill>
                <a:latin typeface="Verdana"/>
                <a:cs typeface="Verdana"/>
              </a:rPr>
              <a:t>j</a:t>
            </a:r>
            <a:r>
              <a:rPr sz="1800" spc="4" dirty="0" smtClean="0">
                <a:latin typeface="Verdana"/>
                <a:cs typeface="Verdana"/>
              </a:rPr>
              <a:t>=</a:t>
            </a:r>
            <a:r>
              <a:rPr sz="1800" spc="-4" dirty="0" smtClean="0">
                <a:latin typeface="Verdana"/>
                <a:cs typeface="Verdana"/>
              </a:rPr>
              <a:t>0</a:t>
            </a:r>
            <a:r>
              <a:rPr sz="1800" spc="0" dirty="0" smtClean="0">
                <a:latin typeface="Verdana"/>
                <a:cs typeface="Verdana"/>
              </a:rPr>
              <a:t>;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4" dirty="0" smtClean="0">
                <a:solidFill>
                  <a:srgbClr val="00AFEF"/>
                </a:solidFill>
                <a:latin typeface="Verdana"/>
                <a:cs typeface="Verdana"/>
              </a:rPr>
              <a:t>j</a:t>
            </a:r>
            <a:r>
              <a:rPr sz="1800" spc="0" dirty="0" smtClean="0">
                <a:latin typeface="Verdana"/>
                <a:cs typeface="Verdana"/>
              </a:rPr>
              <a:t>&lt;3;</a:t>
            </a:r>
            <a:endParaRPr sz="1800">
              <a:latin typeface="Verdana"/>
              <a:cs typeface="Verdana"/>
            </a:endParaRPr>
          </a:p>
          <a:p>
            <a:pPr marL="242315"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for</a:t>
            </a:r>
            <a:r>
              <a:rPr sz="1800" spc="-19" dirty="0" smtClean="0">
                <a:latin typeface="Verdana"/>
                <a:cs typeface="Verdana"/>
              </a:rPr>
              <a:t> </a:t>
            </a:r>
            <a:r>
              <a:rPr sz="1800" spc="0" dirty="0" smtClean="0">
                <a:latin typeface="Verdana"/>
                <a:cs typeface="Verdana"/>
              </a:rPr>
              <a:t>(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</a:t>
            </a:r>
            <a:r>
              <a:rPr sz="1800" spc="-28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800" spc="4" dirty="0" smtClean="0">
                <a:latin typeface="Verdana"/>
                <a:cs typeface="Verdana"/>
              </a:rPr>
              <a:t>=</a:t>
            </a:r>
            <a:r>
              <a:rPr sz="1800" spc="-4" dirty="0" smtClean="0">
                <a:latin typeface="Verdana"/>
                <a:cs typeface="Verdana"/>
              </a:rPr>
              <a:t>0</a:t>
            </a:r>
            <a:r>
              <a:rPr sz="1800" spc="0" dirty="0" smtClean="0">
                <a:latin typeface="Verdana"/>
                <a:cs typeface="Verdana"/>
              </a:rPr>
              <a:t>;</a:t>
            </a:r>
            <a:r>
              <a:rPr sz="1800" spc="14" dirty="0" smtClean="0">
                <a:latin typeface="Verdana"/>
                <a:cs typeface="Verdana"/>
              </a:rPr>
              <a:t> </a:t>
            </a:r>
            <a:r>
              <a:rPr sz="1800" spc="9" dirty="0" smtClean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&lt;2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40405" y="2348479"/>
            <a:ext cx="803323" cy="5218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863" marR="53848">
              <a:lnSpc>
                <a:spcPts val="1950"/>
              </a:lnSpc>
            </a:pPr>
            <a:r>
              <a:rPr sz="1800" spc="0" dirty="0" smtClean="0">
                <a:solidFill>
                  <a:srgbClr val="00AFEF"/>
                </a:solidFill>
                <a:latin typeface="Verdana"/>
                <a:cs typeface="Verdana"/>
              </a:rPr>
              <a:t>j</a:t>
            </a:r>
            <a:r>
              <a:rPr sz="1800" spc="4" dirty="0" smtClean="0">
                <a:solidFill>
                  <a:srgbClr val="00AFEF"/>
                </a:solidFill>
                <a:latin typeface="Verdana"/>
                <a:cs typeface="Verdana"/>
              </a:rPr>
              <a:t>++</a:t>
            </a:r>
            <a:r>
              <a:rPr sz="1800" spc="0" dirty="0" smtClean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; </a:t>
            </a:r>
            <a:r>
              <a:rPr sz="1800" spc="9" dirty="0" smtClean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00AF50"/>
                </a:solidFill>
                <a:latin typeface="Verdana"/>
                <a:cs typeface="Verdana"/>
              </a:rPr>
              <a:t>+</a:t>
            </a:r>
            <a:r>
              <a:rPr sz="1800" spc="9" dirty="0" smtClean="0">
                <a:solidFill>
                  <a:srgbClr val="00AF50"/>
                </a:solidFill>
                <a:latin typeface="Verdana"/>
                <a:cs typeface="Verdana"/>
              </a:rPr>
              <a:t>+</a:t>
            </a:r>
            <a:r>
              <a:rPr sz="1800" spc="0" dirty="0" smtClean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245605" y="2570191"/>
            <a:ext cx="1633101" cy="4648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576" marR="49275">
              <a:lnSpc>
                <a:spcPts val="1739"/>
              </a:lnSpc>
            </a:pPr>
            <a:r>
              <a:rPr sz="1600" spc="0" dirty="0" smtClean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600" spc="-14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spc="-9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spc="-9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spc="-1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600" spc="-14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Verdana"/>
                <a:cs typeface="Verdana"/>
              </a:rPr>
              <a:t>erno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600" spc="0" dirty="0" smtClean="0">
                <a:solidFill>
                  <a:srgbClr val="FFFFFF"/>
                </a:solidFill>
                <a:latin typeface="Verdana"/>
                <a:cs typeface="Verdana"/>
              </a:rPr>
              <a:t>recorre</a:t>
            </a:r>
            <a:r>
              <a:rPr sz="1600" spc="-32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sz="1600" spc="-17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filas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68552" y="2897120"/>
            <a:ext cx="3800396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19" dirty="0" smtClean="0">
                <a:latin typeface="Verdana"/>
                <a:cs typeface="Verdana"/>
              </a:rPr>
              <a:t>S</a:t>
            </a:r>
            <a:r>
              <a:rPr sz="1800" spc="0" dirty="0" smtClean="0">
                <a:latin typeface="Verdana"/>
                <a:cs typeface="Verdana"/>
              </a:rPr>
              <a:t>yst</a:t>
            </a:r>
            <a:r>
              <a:rPr sz="1800" spc="-4" dirty="0" smtClean="0">
                <a:latin typeface="Verdana"/>
                <a:cs typeface="Verdana"/>
              </a:rPr>
              <a:t>e</a:t>
            </a:r>
            <a:r>
              <a:rPr sz="1800" spc="0" dirty="0" smtClean="0">
                <a:latin typeface="Verdana"/>
                <a:cs typeface="Verdana"/>
              </a:rPr>
              <a:t>m</a:t>
            </a:r>
            <a:r>
              <a:rPr sz="1800" spc="4" dirty="0" smtClean="0">
                <a:latin typeface="Verdana"/>
                <a:cs typeface="Verdana"/>
              </a:rPr>
              <a:t>.</a:t>
            </a:r>
            <a:r>
              <a:rPr sz="1800" spc="0" dirty="0" smtClean="0">
                <a:latin typeface="Verdana"/>
                <a:cs typeface="Verdana"/>
              </a:rPr>
              <a:t>out.pr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nt</a:t>
            </a:r>
            <a:r>
              <a:rPr sz="1800" spc="9" dirty="0" smtClean="0">
                <a:latin typeface="Verdana"/>
                <a:cs typeface="Verdana"/>
              </a:rPr>
              <a:t>ln</a:t>
            </a:r>
            <a:r>
              <a:rPr sz="1800" spc="0" dirty="0" smtClean="0">
                <a:latin typeface="Verdana"/>
                <a:cs typeface="Verdana"/>
              </a:rPr>
              <a:t>(m</a:t>
            </a:r>
            <a:r>
              <a:rPr sz="1800" spc="-14" dirty="0" smtClean="0">
                <a:latin typeface="Verdana"/>
                <a:cs typeface="Verdana"/>
              </a:rPr>
              <a:t>a</a:t>
            </a:r>
            <a:r>
              <a:rPr sz="1800" spc="0" dirty="0" smtClean="0">
                <a:latin typeface="Verdana"/>
                <a:cs typeface="Verdana"/>
              </a:rPr>
              <a:t>tr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0" dirty="0" smtClean="0">
                <a:latin typeface="Verdana"/>
                <a:cs typeface="Verdana"/>
              </a:rPr>
              <a:t>z</a:t>
            </a:r>
            <a:r>
              <a:rPr sz="1800" spc="4" dirty="0" smtClean="0">
                <a:latin typeface="Verdana"/>
                <a:cs typeface="Verdana"/>
              </a:rPr>
              <a:t>[</a:t>
            </a:r>
            <a:r>
              <a:rPr sz="1800" spc="9" dirty="0" smtClean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800" spc="-14" dirty="0" smtClean="0">
                <a:latin typeface="Verdana"/>
                <a:cs typeface="Verdana"/>
              </a:rPr>
              <a:t>]</a:t>
            </a:r>
            <a:r>
              <a:rPr sz="1800" spc="0" dirty="0" smtClean="0">
                <a:latin typeface="Verdana"/>
                <a:cs typeface="Verdana"/>
              </a:rPr>
              <a:t>[</a:t>
            </a:r>
            <a:r>
              <a:rPr sz="1800" spc="4" dirty="0" smtClean="0">
                <a:solidFill>
                  <a:srgbClr val="00AFEF"/>
                </a:solidFill>
                <a:latin typeface="Verdana"/>
                <a:cs typeface="Verdana"/>
              </a:rPr>
              <a:t>j</a:t>
            </a:r>
            <a:r>
              <a:rPr sz="1800" spc="0" dirty="0" smtClean="0">
                <a:latin typeface="Verdana"/>
                <a:cs typeface="Verdana"/>
              </a:rPr>
              <a:t>]</a:t>
            </a:r>
            <a:r>
              <a:rPr sz="1800" spc="-14" dirty="0" smtClean="0">
                <a:latin typeface="Verdana"/>
                <a:cs typeface="Verdana"/>
              </a:rPr>
              <a:t>)</a:t>
            </a:r>
            <a:r>
              <a:rPr sz="1800" spc="0" dirty="0" smtClean="0">
                <a:latin typeface="Verdana"/>
                <a:cs typeface="Verdana"/>
              </a:rPr>
              <a:t>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01004" y="3415450"/>
            <a:ext cx="3018221" cy="3521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335"/>
              </a:lnSpc>
            </a:pPr>
            <a:r>
              <a:rPr sz="1200" spc="4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-13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-4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riz</a:t>
            </a:r>
            <a:r>
              <a:rPr sz="1200" spc="-23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13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-9" dirty="0" smtClean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200" spc="-4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1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sz="1200" spc="-4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spc="4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4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ien</a:t>
            </a:r>
            <a:r>
              <a:rPr sz="1200" spc="-4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-49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rime</a:t>
            </a:r>
            <a:r>
              <a:rPr sz="1200" spc="4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  <a:p>
            <a:pPr marR="40131">
              <a:lnSpc>
                <a:spcPct val="100000"/>
              </a:lnSpc>
            </a:pP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200" spc="-4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200" spc="-7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i)</a:t>
            </a:r>
            <a:r>
              <a:rPr sz="1200" spc="19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200" spc="-12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200" spc="-9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200" spc="4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4" dirty="0" smtClean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-4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col</a:t>
            </a:r>
            <a:r>
              <a:rPr sz="1200" spc="-4" dirty="0" smtClean="0">
                <a:solidFill>
                  <a:srgbClr val="FFFFFF"/>
                </a:solidFill>
                <a:latin typeface="Verdana"/>
                <a:cs typeface="Verdana"/>
              </a:rPr>
              <a:t>umn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-1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Verdana"/>
                <a:cs typeface="Verdana"/>
              </a:rPr>
              <a:t>(j</a:t>
            </a:r>
            <a:r>
              <a:rPr sz="1200" spc="0" dirty="0" smtClean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961385" y="3780225"/>
            <a:ext cx="825463" cy="682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9125" marR="152593" algn="ctr">
              <a:lnSpc>
                <a:spcPts val="1540"/>
              </a:lnSpc>
            </a:pPr>
            <a:r>
              <a:rPr sz="1400" b="1" spc="0" dirty="0" smtClean="0">
                <a:latin typeface="Verdana"/>
                <a:cs typeface="Verdana"/>
              </a:rPr>
              <a:t>Ci</a:t>
            </a:r>
            <a:r>
              <a:rPr sz="1400" b="1" spc="4" dirty="0" smtClean="0">
                <a:latin typeface="Verdana"/>
                <a:cs typeface="Verdana"/>
              </a:rPr>
              <a:t>c</a:t>
            </a:r>
            <a:r>
              <a:rPr sz="1400" b="1" spc="0" dirty="0" smtClean="0">
                <a:latin typeface="Verdana"/>
                <a:cs typeface="Verdana"/>
              </a:rPr>
              <a:t>lo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ts val="1680"/>
              </a:lnSpc>
            </a:pPr>
            <a:r>
              <a:rPr sz="1400" b="1" spc="0" dirty="0" smtClean="0">
                <a:latin typeface="Verdana"/>
                <a:cs typeface="Verdana"/>
              </a:rPr>
              <a:t>exter</a:t>
            </a:r>
            <a:r>
              <a:rPr sz="1400" b="1" spc="-4" dirty="0" smtClean="0">
                <a:latin typeface="Verdana"/>
                <a:cs typeface="Verdana"/>
              </a:rPr>
              <a:t>n</a:t>
            </a:r>
            <a:r>
              <a:rPr sz="1400" b="1" spc="0" dirty="0" smtClean="0">
                <a:latin typeface="Verdana"/>
                <a:cs typeface="Verdana"/>
              </a:rPr>
              <a:t>o</a:t>
            </a:r>
            <a:endParaRPr sz="1400">
              <a:latin typeface="Verdana"/>
              <a:cs typeface="Verdana"/>
            </a:endParaRPr>
          </a:p>
          <a:p>
            <a:pPr marL="308101" marR="341199" algn="ctr">
              <a:lnSpc>
                <a:spcPts val="2160"/>
              </a:lnSpc>
            </a:pPr>
            <a:r>
              <a:rPr sz="1800" b="1" spc="-7" dirty="0" smtClean="0">
                <a:solidFill>
                  <a:srgbClr val="00AFEF"/>
                </a:solidFill>
                <a:latin typeface="Verdana"/>
                <a:cs typeface="Verdana"/>
              </a:rPr>
              <a:t>j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94150" y="3780225"/>
            <a:ext cx="775454" cy="682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4742" marR="126968" algn="ctr">
              <a:lnSpc>
                <a:spcPts val="1540"/>
              </a:lnSpc>
            </a:pPr>
            <a:r>
              <a:rPr sz="1400" b="1" spc="0" dirty="0" smtClean="0">
                <a:latin typeface="Verdana"/>
                <a:cs typeface="Verdana"/>
              </a:rPr>
              <a:t>Ci</a:t>
            </a:r>
            <a:r>
              <a:rPr sz="1400" b="1" spc="4" dirty="0" smtClean="0">
                <a:latin typeface="Verdana"/>
                <a:cs typeface="Verdana"/>
              </a:rPr>
              <a:t>c</a:t>
            </a:r>
            <a:r>
              <a:rPr sz="1400" b="1" spc="0" dirty="0" smtClean="0">
                <a:latin typeface="Verdana"/>
                <a:cs typeface="Verdana"/>
              </a:rPr>
              <a:t>lo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ts val="1680"/>
              </a:lnSpc>
            </a:pPr>
            <a:r>
              <a:rPr sz="1400" b="1" spc="0" dirty="0" smtClean="0">
                <a:latin typeface="Verdana"/>
                <a:cs typeface="Verdana"/>
              </a:rPr>
              <a:t>in</a:t>
            </a:r>
            <a:r>
              <a:rPr sz="1400" b="1" spc="-9" dirty="0" smtClean="0">
                <a:latin typeface="Verdana"/>
                <a:cs typeface="Verdana"/>
              </a:rPr>
              <a:t>t</a:t>
            </a:r>
            <a:r>
              <a:rPr sz="1400" b="1" spc="0" dirty="0" smtClean="0">
                <a:latin typeface="Verdana"/>
                <a:cs typeface="Verdana"/>
              </a:rPr>
              <a:t>erno</a:t>
            </a:r>
            <a:endParaRPr sz="1400">
              <a:latin typeface="Verdana"/>
              <a:cs typeface="Verdana"/>
            </a:endParaRPr>
          </a:p>
          <a:p>
            <a:pPr marL="289813" marR="323431" algn="ctr">
              <a:lnSpc>
                <a:spcPts val="2160"/>
              </a:lnSpc>
            </a:pPr>
            <a:r>
              <a:rPr sz="1800" b="1" spc="-6" dirty="0" smtClean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63142" y="4076949"/>
            <a:ext cx="760209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-4" dirty="0" smtClean="0">
                <a:solidFill>
                  <a:srgbClr val="006FC0"/>
                </a:solidFill>
                <a:latin typeface="Verdana"/>
                <a:cs typeface="Verdana"/>
              </a:rPr>
              <a:t>M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atr</a:t>
            </a:r>
            <a:r>
              <a:rPr sz="1800" spc="4" dirty="0" smtClean="0">
                <a:solidFill>
                  <a:srgbClr val="006FC0"/>
                </a:solidFill>
                <a:latin typeface="Verdana"/>
                <a:cs typeface="Verdana"/>
              </a:rPr>
              <a:t>i</a:t>
            </a:r>
            <a:r>
              <a:rPr sz="1800" spc="0" dirty="0" smtClean="0">
                <a:solidFill>
                  <a:srgbClr val="006FC0"/>
                </a:solidFill>
                <a:latin typeface="Verdana"/>
                <a:cs typeface="Verdana"/>
              </a:rPr>
              <a:t>z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744590" y="4076949"/>
            <a:ext cx="851482" cy="23396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1950"/>
              </a:lnSpc>
            </a:pPr>
            <a:r>
              <a:rPr sz="1800" b="1" spc="-14" dirty="0" smtClean="0">
                <a:latin typeface="Verdana"/>
                <a:cs typeface="Verdana"/>
              </a:rPr>
              <a:t>Ma</a:t>
            </a:r>
            <a:r>
              <a:rPr sz="1800" b="1" spc="-17" dirty="0" smtClean="0">
                <a:latin typeface="Verdana"/>
                <a:cs typeface="Verdana"/>
              </a:rPr>
              <a:t>t</a:t>
            </a:r>
            <a:r>
              <a:rPr sz="1800" b="1" spc="-8" dirty="0" smtClean="0">
                <a:latin typeface="Verdana"/>
                <a:cs typeface="Verdana"/>
              </a:rPr>
              <a:t>riz</a:t>
            </a:r>
            <a:endParaRPr sz="1800">
              <a:latin typeface="Verdana"/>
              <a:cs typeface="Verdana"/>
            </a:endParaRPr>
          </a:p>
          <a:p>
            <a:pPr marR="131884" algn="ctr">
              <a:lnSpc>
                <a:spcPct val="100000"/>
              </a:lnSpc>
            </a:pPr>
            <a:r>
              <a:rPr sz="1800" b="1" spc="4" dirty="0" smtClean="0">
                <a:solidFill>
                  <a:srgbClr val="00AF50"/>
                </a:solidFill>
                <a:latin typeface="Verdana"/>
                <a:cs typeface="Verdana"/>
              </a:rPr>
              <a:t>[</a:t>
            </a:r>
            <a:r>
              <a:rPr sz="1800" b="1" spc="0" dirty="0" smtClean="0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sz="1800" b="1" spc="4" dirty="0" smtClean="0">
                <a:solidFill>
                  <a:srgbClr val="00AF50"/>
                </a:solidFill>
                <a:latin typeface="Verdana"/>
                <a:cs typeface="Verdana"/>
              </a:rPr>
              <a:t>]</a:t>
            </a:r>
            <a:r>
              <a:rPr sz="1800" b="1" spc="4" dirty="0" smtClean="0">
                <a:solidFill>
                  <a:srgbClr val="00AFEF"/>
                </a:solidFill>
                <a:latin typeface="Verdana"/>
                <a:cs typeface="Verdana"/>
              </a:rPr>
              <a:t>[</a:t>
            </a:r>
            <a:r>
              <a:rPr sz="1800" b="1" spc="0" dirty="0" smtClean="0">
                <a:solidFill>
                  <a:srgbClr val="00AFEF"/>
                </a:solidFill>
                <a:latin typeface="Verdana"/>
                <a:cs typeface="Verdana"/>
              </a:rPr>
              <a:t>j]</a:t>
            </a:r>
            <a:endParaRPr sz="1800">
              <a:latin typeface="Verdana"/>
              <a:cs typeface="Verdana"/>
            </a:endParaRPr>
          </a:p>
          <a:p>
            <a:pPr marR="45974">
              <a:lnSpc>
                <a:spcPts val="1300"/>
              </a:lnSpc>
              <a:spcBef>
                <a:spcPts val="51"/>
              </a:spcBef>
            </a:pPr>
            <a:endParaRPr sz="1800">
              <a:latin typeface="Verdana"/>
              <a:cs typeface="Verdana"/>
            </a:endParaRPr>
          </a:p>
          <a:p>
            <a:pPr marL="216026" marR="33274">
              <a:lnSpc>
                <a:spcPct val="100000"/>
              </a:lnSpc>
            </a:pPr>
            <a:r>
              <a:rPr sz="1800" spc="-4" dirty="0" smtClean="0">
                <a:solidFill>
                  <a:srgbClr val="13425D"/>
                </a:solidFill>
                <a:latin typeface="Verdana"/>
                <a:cs typeface="Verdana"/>
              </a:rPr>
              <a:t>10</a:t>
            </a:r>
            <a:endParaRPr sz="1800">
              <a:latin typeface="Verdana"/>
              <a:cs typeface="Verdana"/>
            </a:endParaRPr>
          </a:p>
          <a:p>
            <a:pPr marL="216026" marR="33274">
              <a:lnSpc>
                <a:spcPct val="100000"/>
              </a:lnSpc>
            </a:pPr>
            <a:r>
              <a:rPr sz="1800" spc="-4" dirty="0" smtClean="0">
                <a:solidFill>
                  <a:srgbClr val="13425D"/>
                </a:solidFill>
                <a:latin typeface="Verdana"/>
                <a:cs typeface="Verdana"/>
              </a:rPr>
              <a:t>23</a:t>
            </a:r>
            <a:endParaRPr sz="1800">
              <a:latin typeface="Verdana"/>
              <a:cs typeface="Verdana"/>
            </a:endParaRPr>
          </a:p>
          <a:p>
            <a:pPr marL="216026" marR="33274">
              <a:lnSpc>
                <a:spcPct val="100000"/>
              </a:lnSpc>
            </a:pPr>
            <a:r>
              <a:rPr sz="1800" spc="0" dirty="0" smtClean="0">
                <a:solidFill>
                  <a:srgbClr val="13425D"/>
                </a:solidFill>
                <a:latin typeface="Verdana"/>
                <a:cs typeface="Verdana"/>
              </a:rPr>
              <a:t>5</a:t>
            </a:r>
            <a:endParaRPr sz="1800">
              <a:latin typeface="Verdana"/>
              <a:cs typeface="Verdana"/>
            </a:endParaRPr>
          </a:p>
          <a:p>
            <a:pPr marL="216026" marR="33274">
              <a:lnSpc>
                <a:spcPct val="100000"/>
              </a:lnSpc>
            </a:pPr>
            <a:r>
              <a:rPr sz="1800" spc="0" dirty="0" smtClean="0">
                <a:solidFill>
                  <a:srgbClr val="13425D"/>
                </a:solidFill>
                <a:latin typeface="Verdana"/>
                <a:cs typeface="Verdana"/>
              </a:rPr>
              <a:t>9</a:t>
            </a:r>
            <a:endParaRPr sz="1800">
              <a:latin typeface="Verdana"/>
              <a:cs typeface="Verdana"/>
            </a:endParaRPr>
          </a:p>
          <a:p>
            <a:pPr marL="216026" marR="33274">
              <a:lnSpc>
                <a:spcPct val="100000"/>
              </a:lnSpc>
            </a:pPr>
            <a:r>
              <a:rPr sz="1800" spc="0" dirty="0" smtClean="0">
                <a:solidFill>
                  <a:srgbClr val="13425D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  <a:p>
            <a:pPr marL="216026" marR="33274">
              <a:lnSpc>
                <a:spcPct val="100000"/>
              </a:lnSpc>
            </a:pPr>
            <a:r>
              <a:rPr sz="1800" spc="0" dirty="0" smtClean="0">
                <a:solidFill>
                  <a:srgbClr val="13425D"/>
                </a:solidFill>
                <a:latin typeface="Verdana"/>
                <a:cs typeface="Verdana"/>
              </a:rPr>
              <a:t>7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24726" y="4356297"/>
            <a:ext cx="2024712" cy="19029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540"/>
              </a:lnSpc>
            </a:pPr>
            <a:r>
              <a:rPr sz="1400" spc="-29" dirty="0" smtClean="0">
                <a:latin typeface="Verdana"/>
                <a:cs typeface="Verdana"/>
              </a:rPr>
              <a:t>P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25" dirty="0" smtClean="0">
                <a:latin typeface="Verdana"/>
                <a:cs typeface="Verdana"/>
              </a:rPr>
              <a:t>r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mpr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m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r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pr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m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ro</a:t>
            </a:r>
            <a:endParaRPr sz="1400">
              <a:latin typeface="Verdana"/>
              <a:cs typeface="Verdana"/>
            </a:endParaRPr>
          </a:p>
          <a:p>
            <a:pPr marR="108042">
              <a:lnSpc>
                <a:spcPct val="100000"/>
              </a:lnSpc>
            </a:pP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as</a:t>
            </a:r>
            <a:r>
              <a:rPr sz="1400" spc="-2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co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umnas</a:t>
            </a:r>
            <a:r>
              <a:rPr sz="1400" spc="-3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uego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as</a:t>
            </a:r>
            <a:r>
              <a:rPr sz="1400" spc="-2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f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as</a:t>
            </a:r>
            <a:r>
              <a:rPr sz="1400" spc="-3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se</a:t>
            </a:r>
            <a:endParaRPr sz="1400">
              <a:latin typeface="Verdana"/>
              <a:cs typeface="Verdana"/>
            </a:endParaRPr>
          </a:p>
          <a:p>
            <a:pPr marR="502382">
              <a:lnSpc>
                <a:spcPct val="100000"/>
              </a:lnSpc>
            </a:pP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ntercamb</a:t>
            </a:r>
            <a:r>
              <a:rPr sz="1400" spc="14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an</a:t>
            </a:r>
            <a:r>
              <a:rPr sz="1400" spc="-5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 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os.</a:t>
            </a:r>
            <a:endParaRPr sz="1400">
              <a:latin typeface="Verdana"/>
              <a:cs typeface="Verdana"/>
            </a:endParaRPr>
          </a:p>
          <a:p>
            <a:pPr marR="51418">
              <a:lnSpc>
                <a:spcPct val="100000"/>
              </a:lnSpc>
            </a:pPr>
            <a:r>
              <a:rPr sz="1400" spc="0" dirty="0" smtClean="0">
                <a:latin typeface="Verdana"/>
                <a:cs typeface="Verdana"/>
              </a:rPr>
              <a:t>El c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c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o</a:t>
            </a:r>
            <a:r>
              <a:rPr sz="1400" spc="-3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externo</a:t>
            </a:r>
            <a:r>
              <a:rPr sz="1400" spc="-1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se d</a:t>
            </a:r>
            <a:r>
              <a:rPr sz="1400" spc="4" dirty="0" smtClean="0">
                <a:latin typeface="Verdana"/>
                <a:cs typeface="Verdana"/>
              </a:rPr>
              <a:t>e</a:t>
            </a:r>
            <a:r>
              <a:rPr sz="1400" spc="0" dirty="0" smtClean="0">
                <a:latin typeface="Verdana"/>
                <a:cs typeface="Verdana"/>
              </a:rPr>
              <a:t>ja</a:t>
            </a:r>
            <a:r>
              <a:rPr sz="1400" spc="-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p</a:t>
            </a:r>
            <a:r>
              <a:rPr sz="1400" spc="-4" dirty="0" smtClean="0">
                <a:latin typeface="Verdana"/>
                <a:cs typeface="Verdana"/>
              </a:rPr>
              <a:t>a</a:t>
            </a:r>
            <a:r>
              <a:rPr sz="1400" spc="-25" dirty="0" smtClean="0">
                <a:latin typeface="Verdana"/>
                <a:cs typeface="Verdana"/>
              </a:rPr>
              <a:t>r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as co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umnas</a:t>
            </a:r>
            <a:r>
              <a:rPr sz="1400" spc="-39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y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el </a:t>
            </a:r>
            <a:r>
              <a:rPr sz="1400" spc="9" dirty="0" smtClean="0">
                <a:latin typeface="Verdana"/>
                <a:cs typeface="Verdana"/>
              </a:rPr>
              <a:t>i</a:t>
            </a:r>
            <a:r>
              <a:rPr sz="1400" spc="0" dirty="0" smtClean="0">
                <a:latin typeface="Verdana"/>
                <a:cs typeface="Verdana"/>
              </a:rPr>
              <a:t>nterno pa</a:t>
            </a:r>
            <a:r>
              <a:rPr sz="1400" spc="-25" dirty="0" smtClean="0">
                <a:latin typeface="Verdana"/>
                <a:cs typeface="Verdana"/>
              </a:rPr>
              <a:t>r</a:t>
            </a:r>
            <a:r>
              <a:rPr sz="1400" spc="0" dirty="0" smtClean="0">
                <a:latin typeface="Verdana"/>
                <a:cs typeface="Verdana"/>
              </a:rPr>
              <a:t>a</a:t>
            </a:r>
            <a:r>
              <a:rPr sz="1400" spc="-14" dirty="0" smtClean="0">
                <a:latin typeface="Verdana"/>
                <a:cs typeface="Verdana"/>
              </a:rPr>
              <a:t> 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as</a:t>
            </a:r>
            <a:r>
              <a:rPr sz="1400" spc="-25" dirty="0" smtClean="0">
                <a:latin typeface="Verdana"/>
                <a:cs typeface="Verdana"/>
              </a:rPr>
              <a:t> </a:t>
            </a:r>
            <a:r>
              <a:rPr sz="1400" spc="0" dirty="0" smtClean="0">
                <a:latin typeface="Verdana"/>
                <a:cs typeface="Verdana"/>
              </a:rPr>
              <a:t>f</a:t>
            </a:r>
            <a:r>
              <a:rPr sz="1400" spc="4" dirty="0" smtClean="0">
                <a:latin typeface="Verdana"/>
                <a:cs typeface="Verdana"/>
              </a:rPr>
              <a:t>i</a:t>
            </a:r>
            <a:r>
              <a:rPr sz="1400" spc="9" dirty="0" smtClean="0">
                <a:latin typeface="Verdana"/>
                <a:cs typeface="Verdana"/>
              </a:rPr>
              <a:t>l</a:t>
            </a:r>
            <a:r>
              <a:rPr sz="1400" spc="0" dirty="0" smtClean="0">
                <a:latin typeface="Verdana"/>
                <a:cs typeface="Verdana"/>
              </a:rPr>
              <a:t>as.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45489" y="4581140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57578" y="4581140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289429" y="4581140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880483" y="4797166"/>
            <a:ext cx="882497" cy="16194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00AF50"/>
                </a:solidFill>
                <a:latin typeface="Verdana"/>
                <a:cs typeface="Verdana"/>
              </a:rPr>
              <a:t>[</a:t>
            </a:r>
            <a:r>
              <a:rPr sz="1800" b="1" spc="0" dirty="0" smtClean="0">
                <a:solidFill>
                  <a:srgbClr val="00AF50"/>
                </a:solidFill>
                <a:latin typeface="Verdana"/>
                <a:cs typeface="Verdana"/>
              </a:rPr>
              <a:t>0</a:t>
            </a:r>
            <a:r>
              <a:rPr sz="1800" b="1" spc="9" dirty="0" smtClean="0">
                <a:solidFill>
                  <a:srgbClr val="00AF50"/>
                </a:solidFill>
                <a:latin typeface="Verdana"/>
                <a:cs typeface="Verdana"/>
              </a:rPr>
              <a:t>]</a:t>
            </a:r>
            <a:r>
              <a:rPr sz="1800" b="1" spc="4" dirty="0" smtClean="0">
                <a:solidFill>
                  <a:srgbClr val="00AFEF"/>
                </a:solidFill>
                <a:latin typeface="Verdana"/>
                <a:cs typeface="Verdana"/>
              </a:rPr>
              <a:t>[</a:t>
            </a:r>
            <a:r>
              <a:rPr sz="1800" b="1" spc="-4" dirty="0" smtClean="0">
                <a:solidFill>
                  <a:srgbClr val="00AFEF"/>
                </a:solidFill>
                <a:latin typeface="Verdana"/>
                <a:cs typeface="Verdana"/>
              </a:rPr>
              <a:t>0</a:t>
            </a:r>
            <a:r>
              <a:rPr sz="1800" b="1" spc="0" dirty="0" smtClean="0">
                <a:solidFill>
                  <a:srgbClr val="00AFEF"/>
                </a:solidFill>
                <a:latin typeface="Verdana"/>
                <a:cs typeface="Verdana"/>
              </a:rPr>
              <a:t>]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b="1" spc="4" dirty="0" smtClean="0">
                <a:solidFill>
                  <a:srgbClr val="00AF50"/>
                </a:solidFill>
                <a:latin typeface="Verdana"/>
                <a:cs typeface="Verdana"/>
              </a:rPr>
              <a:t>[</a:t>
            </a:r>
            <a:r>
              <a:rPr sz="1800" b="1" spc="0" dirty="0" smtClean="0">
                <a:solidFill>
                  <a:srgbClr val="00AF50"/>
                </a:solidFill>
                <a:latin typeface="Verdana"/>
                <a:cs typeface="Verdana"/>
              </a:rPr>
              <a:t>1</a:t>
            </a:r>
            <a:r>
              <a:rPr sz="1800" b="1" spc="9" dirty="0" smtClean="0">
                <a:solidFill>
                  <a:srgbClr val="00AF50"/>
                </a:solidFill>
                <a:latin typeface="Verdana"/>
                <a:cs typeface="Verdana"/>
              </a:rPr>
              <a:t>]</a:t>
            </a:r>
            <a:r>
              <a:rPr sz="1800" b="1" spc="4" dirty="0" smtClean="0">
                <a:solidFill>
                  <a:srgbClr val="00AFEF"/>
                </a:solidFill>
                <a:latin typeface="Verdana"/>
                <a:cs typeface="Verdana"/>
              </a:rPr>
              <a:t>[</a:t>
            </a:r>
            <a:r>
              <a:rPr sz="1800" b="1" spc="-4" dirty="0" smtClean="0">
                <a:solidFill>
                  <a:srgbClr val="00AFEF"/>
                </a:solidFill>
                <a:latin typeface="Verdana"/>
                <a:cs typeface="Verdana"/>
              </a:rPr>
              <a:t>0</a:t>
            </a:r>
            <a:r>
              <a:rPr sz="1800" b="1" spc="0" dirty="0" smtClean="0">
                <a:solidFill>
                  <a:srgbClr val="00AFEF"/>
                </a:solidFill>
                <a:latin typeface="Verdana"/>
                <a:cs typeface="Verdana"/>
              </a:rPr>
              <a:t>]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b="1" spc="4" dirty="0" smtClean="0">
                <a:solidFill>
                  <a:srgbClr val="00AF50"/>
                </a:solidFill>
                <a:latin typeface="Verdana"/>
                <a:cs typeface="Verdana"/>
              </a:rPr>
              <a:t>[</a:t>
            </a:r>
            <a:r>
              <a:rPr sz="1800" b="1" spc="0" dirty="0" smtClean="0">
                <a:solidFill>
                  <a:srgbClr val="00AF50"/>
                </a:solidFill>
                <a:latin typeface="Verdana"/>
                <a:cs typeface="Verdana"/>
              </a:rPr>
              <a:t>0</a:t>
            </a:r>
            <a:r>
              <a:rPr sz="1800" b="1" spc="9" dirty="0" smtClean="0">
                <a:solidFill>
                  <a:srgbClr val="00AF50"/>
                </a:solidFill>
                <a:latin typeface="Verdana"/>
                <a:cs typeface="Verdana"/>
              </a:rPr>
              <a:t>]</a:t>
            </a:r>
            <a:r>
              <a:rPr sz="1800" b="1" spc="4" dirty="0" smtClean="0">
                <a:solidFill>
                  <a:srgbClr val="00AFEF"/>
                </a:solidFill>
                <a:latin typeface="Verdana"/>
                <a:cs typeface="Verdana"/>
              </a:rPr>
              <a:t>[</a:t>
            </a:r>
            <a:r>
              <a:rPr sz="1800" b="1" spc="-4" dirty="0" smtClean="0">
                <a:solidFill>
                  <a:srgbClr val="00AFEF"/>
                </a:solidFill>
                <a:latin typeface="Verdana"/>
                <a:cs typeface="Verdana"/>
              </a:rPr>
              <a:t>1</a:t>
            </a:r>
            <a:r>
              <a:rPr sz="1800" b="1" spc="0" dirty="0" smtClean="0">
                <a:solidFill>
                  <a:srgbClr val="00AFEF"/>
                </a:solidFill>
                <a:latin typeface="Verdana"/>
                <a:cs typeface="Verdana"/>
              </a:rPr>
              <a:t>]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b="1" spc="0" dirty="0" smtClean="0">
                <a:solidFill>
                  <a:srgbClr val="00AF50"/>
                </a:solidFill>
                <a:latin typeface="Verdana"/>
                <a:cs typeface="Verdana"/>
              </a:rPr>
              <a:t>[</a:t>
            </a:r>
            <a:r>
              <a:rPr sz="1800" b="1" spc="4" dirty="0" smtClean="0">
                <a:solidFill>
                  <a:srgbClr val="00AF50"/>
                </a:solidFill>
                <a:latin typeface="Verdana"/>
                <a:cs typeface="Verdana"/>
              </a:rPr>
              <a:t>1]</a:t>
            </a:r>
            <a:r>
              <a:rPr sz="1800" b="1" spc="0" dirty="0" smtClean="0">
                <a:solidFill>
                  <a:srgbClr val="00AFEF"/>
                </a:solidFill>
                <a:latin typeface="Verdana"/>
                <a:cs typeface="Verdana"/>
              </a:rPr>
              <a:t>[1]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b="1" spc="4" dirty="0" smtClean="0">
                <a:solidFill>
                  <a:srgbClr val="00AF50"/>
                </a:solidFill>
                <a:latin typeface="Verdana"/>
                <a:cs typeface="Verdana"/>
              </a:rPr>
              <a:t>[</a:t>
            </a:r>
            <a:r>
              <a:rPr sz="1800" b="1" spc="0" dirty="0" smtClean="0">
                <a:solidFill>
                  <a:srgbClr val="00AF50"/>
                </a:solidFill>
                <a:latin typeface="Verdana"/>
                <a:cs typeface="Verdana"/>
              </a:rPr>
              <a:t>0</a:t>
            </a:r>
            <a:r>
              <a:rPr sz="1800" b="1" spc="9" dirty="0" smtClean="0">
                <a:solidFill>
                  <a:srgbClr val="00AF50"/>
                </a:solidFill>
                <a:latin typeface="Verdana"/>
                <a:cs typeface="Verdana"/>
              </a:rPr>
              <a:t>]</a:t>
            </a:r>
            <a:r>
              <a:rPr sz="1800" b="1" spc="4" dirty="0" smtClean="0">
                <a:solidFill>
                  <a:srgbClr val="00AFEF"/>
                </a:solidFill>
                <a:latin typeface="Verdana"/>
                <a:cs typeface="Verdana"/>
              </a:rPr>
              <a:t>[</a:t>
            </a:r>
            <a:r>
              <a:rPr sz="1800" b="1" spc="-4" dirty="0" smtClean="0">
                <a:solidFill>
                  <a:srgbClr val="00AFEF"/>
                </a:solidFill>
                <a:latin typeface="Verdana"/>
                <a:cs typeface="Verdana"/>
              </a:rPr>
              <a:t>2</a:t>
            </a:r>
            <a:r>
              <a:rPr sz="1800" b="1" spc="0" dirty="0" smtClean="0">
                <a:solidFill>
                  <a:srgbClr val="00AFEF"/>
                </a:solidFill>
                <a:latin typeface="Verdana"/>
                <a:cs typeface="Verdana"/>
              </a:rPr>
              <a:t>]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b="1" spc="4" dirty="0" smtClean="0">
                <a:solidFill>
                  <a:srgbClr val="00AF50"/>
                </a:solidFill>
                <a:latin typeface="Verdana"/>
                <a:cs typeface="Verdana"/>
              </a:rPr>
              <a:t>[</a:t>
            </a:r>
            <a:r>
              <a:rPr sz="1800" b="1" spc="0" dirty="0" smtClean="0">
                <a:solidFill>
                  <a:srgbClr val="00AF50"/>
                </a:solidFill>
                <a:latin typeface="Verdana"/>
                <a:cs typeface="Verdana"/>
              </a:rPr>
              <a:t>1</a:t>
            </a:r>
            <a:r>
              <a:rPr sz="1800" b="1" spc="9" dirty="0" smtClean="0">
                <a:solidFill>
                  <a:srgbClr val="00AF50"/>
                </a:solidFill>
                <a:latin typeface="Verdana"/>
                <a:cs typeface="Verdana"/>
              </a:rPr>
              <a:t>]</a:t>
            </a:r>
            <a:r>
              <a:rPr sz="1800" b="1" spc="4" dirty="0" smtClean="0">
                <a:solidFill>
                  <a:srgbClr val="00AFEF"/>
                </a:solidFill>
                <a:latin typeface="Verdana"/>
                <a:cs typeface="Verdana"/>
              </a:rPr>
              <a:t>[</a:t>
            </a:r>
            <a:r>
              <a:rPr sz="1800" b="1" spc="-4" dirty="0" smtClean="0">
                <a:solidFill>
                  <a:srgbClr val="00AFEF"/>
                </a:solidFill>
                <a:latin typeface="Verdana"/>
                <a:cs typeface="Verdana"/>
              </a:rPr>
              <a:t>2</a:t>
            </a:r>
            <a:r>
              <a:rPr sz="1800" b="1" spc="0" dirty="0" smtClean="0">
                <a:solidFill>
                  <a:srgbClr val="00AFEF"/>
                </a:solidFill>
                <a:latin typeface="Verdana"/>
                <a:cs typeface="Verdana"/>
              </a:rPr>
              <a:t>]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95777" y="4821042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232147" y="4842634"/>
            <a:ext cx="205260" cy="16197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15137" y="5156959"/>
            <a:ext cx="205260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15924" y="5154417"/>
            <a:ext cx="385797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10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46173" y="5154417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5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294508" y="5154417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295777" y="5369430"/>
            <a:ext cx="205260" cy="247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15137" y="5706131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15924" y="5802752"/>
            <a:ext cx="385797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4" dirty="0" smtClean="0">
                <a:solidFill>
                  <a:srgbClr val="771F28"/>
                </a:solidFill>
                <a:latin typeface="Verdana"/>
                <a:cs typeface="Verdana"/>
              </a:rPr>
              <a:t>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646173" y="5802752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9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294508" y="5802752"/>
            <a:ext cx="22221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b="1" spc="0" dirty="0" smtClean="0">
                <a:solidFill>
                  <a:srgbClr val="771F28"/>
                </a:solidFill>
                <a:latin typeface="Verdana"/>
                <a:cs typeface="Verdana"/>
              </a:rPr>
              <a:t>7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295777" y="5918577"/>
            <a:ext cx="205020" cy="2475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950"/>
              </a:lnSpc>
            </a:pPr>
            <a:r>
              <a:rPr sz="1800" spc="0" dirty="0" smtClean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161</TotalTime>
  <Words>1270</Words>
  <Application>Microsoft Office PowerPoint</Application>
  <PresentationFormat>Presentación en pantalla (4:3)</PresentationFormat>
  <Paragraphs>433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personal</dc:creator>
  <cp:lastModifiedBy>Estudiante</cp:lastModifiedBy>
  <cp:revision>5</cp:revision>
  <dcterms:created xsi:type="dcterms:W3CDTF">2014-04-08T02:16:36Z</dcterms:created>
  <dcterms:modified xsi:type="dcterms:W3CDTF">2015-09-28T14:01:13Z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2014-02-08T00:00:00Z</vt:filetime>
  </property>
  <property fmtid="{D5CDD505-2E9C-101B-9397-08002B2CF9AE}" pid="3" name="LastSaved">
    <vt:filetime>2014-04-07T00:00:00Z</vt:filetime>
  </property>
</Properties>
</file>