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1" r:id="rId2"/>
    <p:sldId id="267" r:id="rId3"/>
    <p:sldId id="268" r:id="rId4"/>
    <p:sldId id="270" r:id="rId5"/>
    <p:sldId id="269" r:id="rId6"/>
    <p:sldId id="260" r:id="rId7"/>
    <p:sldId id="271" r:id="rId8"/>
    <p:sldId id="258" r:id="rId9"/>
    <p:sldId id="276" r:id="rId10"/>
    <p:sldId id="277" r:id="rId11"/>
    <p:sldId id="272" r:id="rId12"/>
    <p:sldId id="265" r:id="rId13"/>
    <p:sldId id="275" r:id="rId14"/>
    <p:sldId id="279" r:id="rId15"/>
    <p:sldId id="278" r:id="rId16"/>
    <p:sldId id="280" r:id="rId17"/>
    <p:sldId id="273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03" autoAdjust="0"/>
    <p:restoredTop sz="94660"/>
  </p:normalViewPr>
  <p:slideViewPr>
    <p:cSldViewPr>
      <p:cViewPr varScale="1">
        <p:scale>
          <a:sx n="74" d="100"/>
          <a:sy n="74" d="100"/>
        </p:scale>
        <p:origin x="14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034C5D-3BAE-4836-A822-3BED877F6D11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9006957-1559-48E3-999F-199062526AD2}">
      <dgm:prSet phldrT="[Text]"/>
      <dgm:spPr/>
      <dgm:t>
        <a:bodyPr/>
        <a:lstStyle/>
        <a:p>
          <a:r>
            <a:rPr lang="es-ES" dirty="0" smtClean="0"/>
            <a:t>Debido a que por lo general tenemos que tratar con </a:t>
          </a:r>
          <a:r>
            <a:rPr lang="es-ES" b="0" i="1" u="sng" dirty="0" smtClean="0">
              <a:solidFill>
                <a:srgbClr val="92D050"/>
              </a:solidFill>
            </a:rPr>
            <a:t>CONJUNTO DE DATOS</a:t>
          </a:r>
          <a:r>
            <a:rPr lang="es-ES" dirty="0" smtClean="0"/>
            <a:t> y no con datos simples (enteros, reales, booleanos, etc.) que por sí solos no nos dicen nada, ni nos sirven de mucho, es necesario tratar con estructuras de datos adecuadas a cada necesidad.</a:t>
          </a:r>
          <a:endParaRPr lang="en-US" dirty="0"/>
        </a:p>
      </dgm:t>
    </dgm:pt>
    <dgm:pt modelId="{B9F1E998-26A0-4071-BBA0-786AA19FDC5A}" type="parTrans" cxnId="{002535BC-90D2-43D2-AB9F-AF238B980532}">
      <dgm:prSet/>
      <dgm:spPr/>
      <dgm:t>
        <a:bodyPr/>
        <a:lstStyle/>
        <a:p>
          <a:endParaRPr lang="en-US"/>
        </a:p>
      </dgm:t>
    </dgm:pt>
    <dgm:pt modelId="{2B9FEB24-30BE-4EC4-8AEF-6F9C3C61FAEA}" type="sibTrans" cxnId="{002535BC-90D2-43D2-AB9F-AF238B980532}">
      <dgm:prSet/>
      <dgm:spPr/>
      <dgm:t>
        <a:bodyPr/>
        <a:lstStyle/>
        <a:p>
          <a:endParaRPr lang="en-US"/>
        </a:p>
      </dgm:t>
    </dgm:pt>
    <dgm:pt modelId="{AD29C902-C0E7-46E2-800C-CCF5BA83CD91}">
      <dgm:prSet phldrT="[Text]"/>
      <dgm:spPr/>
      <dgm:t>
        <a:bodyPr/>
        <a:lstStyle/>
        <a:p>
          <a:r>
            <a:rPr lang="en-US" dirty="0" err="1" smtClean="0"/>
            <a:t>Datos</a:t>
          </a:r>
          <a:r>
            <a:rPr lang="en-US" dirty="0" smtClean="0"/>
            <a:t> simples vs. </a:t>
          </a:r>
          <a:r>
            <a:rPr lang="en-US" dirty="0" err="1" smtClean="0"/>
            <a:t>estructuras</a:t>
          </a:r>
          <a:r>
            <a:rPr lang="en-US" dirty="0" smtClean="0"/>
            <a:t> de </a:t>
          </a:r>
          <a:r>
            <a:rPr lang="en-US" dirty="0" err="1" smtClean="0"/>
            <a:t>datos</a:t>
          </a:r>
          <a:r>
            <a:rPr lang="en-US" dirty="0" smtClean="0"/>
            <a:t>:</a:t>
          </a:r>
          <a:endParaRPr lang="en-US" dirty="0"/>
        </a:p>
      </dgm:t>
    </dgm:pt>
    <dgm:pt modelId="{9B321203-3632-4FBB-B192-55B88DE6D72A}" type="parTrans" cxnId="{F0117884-EF95-49BB-9867-E70AC1F37B81}">
      <dgm:prSet/>
      <dgm:spPr/>
      <dgm:t>
        <a:bodyPr/>
        <a:lstStyle/>
        <a:p>
          <a:endParaRPr lang="en-US"/>
        </a:p>
      </dgm:t>
    </dgm:pt>
    <dgm:pt modelId="{6FB004BB-5981-475F-AC9F-E07C8BCE1B57}" type="sibTrans" cxnId="{F0117884-EF95-49BB-9867-E70AC1F37B81}">
      <dgm:prSet/>
      <dgm:spPr/>
      <dgm:t>
        <a:bodyPr/>
        <a:lstStyle/>
        <a:p>
          <a:endParaRPr lang="en-US"/>
        </a:p>
      </dgm:t>
    </dgm:pt>
    <dgm:pt modelId="{DD420B31-621F-422F-AB04-0D117D1FD5D5}" type="pres">
      <dgm:prSet presAssocID="{51034C5D-3BAE-4836-A822-3BED877F6D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0E9E5F-9CBB-4C10-BFCD-46E72708D4A4}" type="pres">
      <dgm:prSet presAssocID="{AD29C902-C0E7-46E2-800C-CCF5BA83CD9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28836-79F5-4D02-95AD-EBE2EB03E3DB}" type="pres">
      <dgm:prSet presAssocID="{AD29C902-C0E7-46E2-800C-CCF5BA83CD9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BCC34B-C480-476C-B84B-6A00ACB39925}" type="presOf" srcId="{C9006957-1559-48E3-999F-199062526AD2}" destId="{4DB28836-79F5-4D02-95AD-EBE2EB03E3DB}" srcOrd="0" destOrd="0" presId="urn:microsoft.com/office/officeart/2005/8/layout/vList2"/>
    <dgm:cxn modelId="{2829D2AD-43BC-4E74-9269-D48F1395150C}" type="presOf" srcId="{51034C5D-3BAE-4836-A822-3BED877F6D11}" destId="{DD420B31-621F-422F-AB04-0D117D1FD5D5}" srcOrd="0" destOrd="0" presId="urn:microsoft.com/office/officeart/2005/8/layout/vList2"/>
    <dgm:cxn modelId="{989C9FD3-1384-4E0C-9978-3719DF08FE1C}" type="presOf" srcId="{AD29C902-C0E7-46E2-800C-CCF5BA83CD91}" destId="{480E9E5F-9CBB-4C10-BFCD-46E72708D4A4}" srcOrd="0" destOrd="0" presId="urn:microsoft.com/office/officeart/2005/8/layout/vList2"/>
    <dgm:cxn modelId="{F0117884-EF95-49BB-9867-E70AC1F37B81}" srcId="{51034C5D-3BAE-4836-A822-3BED877F6D11}" destId="{AD29C902-C0E7-46E2-800C-CCF5BA83CD91}" srcOrd="0" destOrd="0" parTransId="{9B321203-3632-4FBB-B192-55B88DE6D72A}" sibTransId="{6FB004BB-5981-475F-AC9F-E07C8BCE1B57}"/>
    <dgm:cxn modelId="{002535BC-90D2-43D2-AB9F-AF238B980532}" srcId="{AD29C902-C0E7-46E2-800C-CCF5BA83CD91}" destId="{C9006957-1559-48E3-999F-199062526AD2}" srcOrd="0" destOrd="0" parTransId="{B9F1E998-26A0-4071-BBA0-786AA19FDC5A}" sibTransId="{2B9FEB24-30BE-4EC4-8AEF-6F9C3C61FAEA}"/>
    <dgm:cxn modelId="{19A39457-A08A-4EB7-B717-E8BD6E1B63A1}" type="presParOf" srcId="{DD420B31-621F-422F-AB04-0D117D1FD5D5}" destId="{480E9E5F-9CBB-4C10-BFCD-46E72708D4A4}" srcOrd="0" destOrd="0" presId="urn:microsoft.com/office/officeart/2005/8/layout/vList2"/>
    <dgm:cxn modelId="{2220703B-CC1B-490A-BB3C-54F866927F1A}" type="presParOf" srcId="{DD420B31-621F-422F-AB04-0D117D1FD5D5}" destId="{4DB28836-79F5-4D02-95AD-EBE2EB03E3D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63064AD-F959-4809-B059-8FED98391D34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9B18676-BE7A-45E2-817C-CF40119BB953}">
      <dgm:prSet phldrT="[Text]"/>
      <dgm:spPr/>
      <dgm:t>
        <a:bodyPr/>
        <a:lstStyle/>
        <a:p>
          <a:pPr algn="just"/>
          <a:r>
            <a:rPr lang="es-EC" u="none" noProof="0" dirty="0" smtClean="0"/>
            <a:t>Características</a:t>
          </a:r>
          <a:r>
            <a:rPr lang="en-US" u="none" dirty="0" smtClean="0"/>
            <a:t> de los </a:t>
          </a:r>
          <a:r>
            <a:rPr lang="es-EC" u="none" noProof="0" dirty="0" smtClean="0"/>
            <a:t>vector</a:t>
          </a:r>
          <a:endParaRPr lang="en-US" u="none" dirty="0"/>
        </a:p>
      </dgm:t>
    </dgm:pt>
    <dgm:pt modelId="{193B118A-5152-49D1-B55C-EF3C9E51248E}" type="parTrans" cxnId="{7D179A76-BED8-4107-9D35-073ACBFBF7E4}">
      <dgm:prSet/>
      <dgm:spPr/>
      <dgm:t>
        <a:bodyPr/>
        <a:lstStyle/>
        <a:p>
          <a:endParaRPr lang="en-US"/>
        </a:p>
      </dgm:t>
    </dgm:pt>
    <dgm:pt modelId="{3F66B283-A2E1-48D4-B13D-3FC4AADACA0A}" type="sibTrans" cxnId="{7D179A76-BED8-4107-9D35-073ACBFBF7E4}">
      <dgm:prSet/>
      <dgm:spPr/>
      <dgm:t>
        <a:bodyPr/>
        <a:lstStyle/>
        <a:p>
          <a:endParaRPr lang="en-US"/>
        </a:p>
      </dgm:t>
    </dgm:pt>
    <dgm:pt modelId="{67592DFE-7596-4F6D-A98C-70B65F9FAFEA}">
      <dgm:prSet phldrT="[Text]"/>
      <dgm:spPr/>
      <dgm:t>
        <a:bodyPr/>
        <a:lstStyle/>
        <a:p>
          <a:pPr algn="just"/>
          <a:r>
            <a:rPr lang="es-EC" dirty="0" smtClean="0"/>
            <a:t>Compuestos por un numero finito de elementos.</a:t>
          </a:r>
          <a:endParaRPr lang="en-US" u="none" dirty="0"/>
        </a:p>
      </dgm:t>
    </dgm:pt>
    <dgm:pt modelId="{9E12CEAD-0ABC-4750-B5E1-E3E5C867F7AD}" type="parTrans" cxnId="{D467409A-6397-4772-94C0-FFB8C5EF94F3}">
      <dgm:prSet/>
      <dgm:spPr/>
      <dgm:t>
        <a:bodyPr/>
        <a:lstStyle/>
        <a:p>
          <a:endParaRPr lang="en-US"/>
        </a:p>
      </dgm:t>
    </dgm:pt>
    <dgm:pt modelId="{8E0A3E88-D156-494F-BF00-AC13A47B657A}" type="sibTrans" cxnId="{D467409A-6397-4772-94C0-FFB8C5EF94F3}">
      <dgm:prSet/>
      <dgm:spPr/>
      <dgm:t>
        <a:bodyPr/>
        <a:lstStyle/>
        <a:p>
          <a:endParaRPr lang="en-US"/>
        </a:p>
      </dgm:t>
    </dgm:pt>
    <dgm:pt modelId="{5B431033-C638-4BFD-BAF1-ED96923C84F0}">
      <dgm:prSet phldrT="[Text]"/>
      <dgm:spPr/>
      <dgm:t>
        <a:bodyPr/>
        <a:lstStyle/>
        <a:p>
          <a:r>
            <a:rPr lang="es-EC" dirty="0" smtClean="0"/>
            <a:t>El tamaño del arreglo debe ser conocido en tiempo de compilación.</a:t>
          </a:r>
        </a:p>
      </dgm:t>
    </dgm:pt>
    <dgm:pt modelId="{AEB3E409-6262-41AA-8854-E414A412123D}" type="parTrans" cxnId="{B42D0962-0442-4FF5-92C9-D7429A765FA4}">
      <dgm:prSet/>
      <dgm:spPr/>
      <dgm:t>
        <a:bodyPr/>
        <a:lstStyle/>
        <a:p>
          <a:endParaRPr lang="en-US"/>
        </a:p>
      </dgm:t>
    </dgm:pt>
    <dgm:pt modelId="{EE6AE56E-3B4B-41B8-B40F-CEDB0A4E1229}" type="sibTrans" cxnId="{B42D0962-0442-4FF5-92C9-D7429A765FA4}">
      <dgm:prSet/>
      <dgm:spPr/>
      <dgm:t>
        <a:bodyPr/>
        <a:lstStyle/>
        <a:p>
          <a:endParaRPr lang="en-US"/>
        </a:p>
      </dgm:t>
    </dgm:pt>
    <dgm:pt modelId="{8B0F8753-A345-4C96-958B-2090D88F505F}">
      <dgm:prSet phldrT="[Text]"/>
      <dgm:spPr/>
      <dgm:t>
        <a:bodyPr/>
        <a:lstStyle/>
        <a:p>
          <a:r>
            <a:rPr lang="es-EC" dirty="0" smtClean="0"/>
            <a:t>Todos los elementos son del mismo tipo. HOMOGENIOS</a:t>
          </a:r>
        </a:p>
      </dgm:t>
    </dgm:pt>
    <dgm:pt modelId="{7152F8B8-0220-49CB-85E4-1DB7C88BCC4B}" type="parTrans" cxnId="{30CB2507-F753-46AE-B34B-5469297DB961}">
      <dgm:prSet/>
      <dgm:spPr/>
      <dgm:t>
        <a:bodyPr/>
        <a:lstStyle/>
        <a:p>
          <a:endParaRPr lang="en-US"/>
        </a:p>
      </dgm:t>
    </dgm:pt>
    <dgm:pt modelId="{A023C399-D67D-45CC-8C4F-310372AEF363}" type="sibTrans" cxnId="{30CB2507-F753-46AE-B34B-5469297DB961}">
      <dgm:prSet/>
      <dgm:spPr/>
      <dgm:t>
        <a:bodyPr/>
        <a:lstStyle/>
        <a:p>
          <a:endParaRPr lang="en-US"/>
        </a:p>
      </dgm:t>
    </dgm:pt>
    <dgm:pt modelId="{3E4CF325-6237-4DFF-9FB8-A9CF5AC50A0A}">
      <dgm:prSet phldrT="[Text]"/>
      <dgm:spPr/>
      <dgm:t>
        <a:bodyPr/>
        <a:lstStyle/>
        <a:p>
          <a:r>
            <a:rPr lang="es-EC" dirty="0" smtClean="0"/>
            <a:t>Son almacenados en posiciones continuas de memoria, cada uno de ello se les puede acceder directamente.</a:t>
          </a:r>
        </a:p>
      </dgm:t>
    </dgm:pt>
    <dgm:pt modelId="{E93FC709-48F3-415B-BB85-6D1DDD41AEA2}" type="parTrans" cxnId="{D02FD275-46DD-4037-9969-68B2DEE2E5E9}">
      <dgm:prSet/>
      <dgm:spPr/>
      <dgm:t>
        <a:bodyPr/>
        <a:lstStyle/>
        <a:p>
          <a:endParaRPr lang="en-US"/>
        </a:p>
      </dgm:t>
    </dgm:pt>
    <dgm:pt modelId="{A82DEB98-148A-477A-A165-EFE620446938}" type="sibTrans" cxnId="{D02FD275-46DD-4037-9969-68B2DEE2E5E9}">
      <dgm:prSet/>
      <dgm:spPr/>
      <dgm:t>
        <a:bodyPr/>
        <a:lstStyle/>
        <a:p>
          <a:endParaRPr lang="en-US"/>
        </a:p>
      </dgm:t>
    </dgm:pt>
    <dgm:pt modelId="{9FC098B5-2D86-4AC2-BB36-963855FBF2BD}">
      <dgm:prSet phldrT="[Text]"/>
      <dgm:spPr/>
      <dgm:t>
        <a:bodyPr/>
        <a:lstStyle/>
        <a:p>
          <a:r>
            <a:rPr lang="es-EC" dirty="0" smtClean="0"/>
            <a:t>Cada elemento se le puede procesar como si  fuese un variable simple ocupando una posición en memoria.</a:t>
          </a:r>
        </a:p>
      </dgm:t>
    </dgm:pt>
    <dgm:pt modelId="{D4758DBB-0959-4CF7-BAF9-681EFA41738A}" type="parTrans" cxnId="{8F7DB010-6B3F-48E6-8EA9-F6BF2E6107D7}">
      <dgm:prSet/>
      <dgm:spPr/>
      <dgm:t>
        <a:bodyPr/>
        <a:lstStyle/>
        <a:p>
          <a:endParaRPr lang="en-US"/>
        </a:p>
      </dgm:t>
    </dgm:pt>
    <dgm:pt modelId="{A195FDD1-1075-4E8C-A301-B5313B22EB23}" type="sibTrans" cxnId="{8F7DB010-6B3F-48E6-8EA9-F6BF2E6107D7}">
      <dgm:prSet/>
      <dgm:spPr/>
      <dgm:t>
        <a:bodyPr/>
        <a:lstStyle/>
        <a:p>
          <a:endParaRPr lang="en-US"/>
        </a:p>
      </dgm:t>
    </dgm:pt>
    <dgm:pt modelId="{EC2E3477-5669-4204-9F49-C8B5F4E66A6B}" type="pres">
      <dgm:prSet presAssocID="{063064AD-F959-4809-B059-8FED98391D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DC09B-926F-4981-82CE-871597679E0B}" type="pres">
      <dgm:prSet presAssocID="{49B18676-BE7A-45E2-817C-CF40119BB95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1750F-B330-4A9B-A671-05F43670C555}" type="pres">
      <dgm:prSet presAssocID="{49B18676-BE7A-45E2-817C-CF40119BB95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EBBDF6-8551-46DF-B7D4-9DB15FC5D6F9}" type="presOf" srcId="{67592DFE-7596-4F6D-A98C-70B65F9FAFEA}" destId="{FAF1750F-B330-4A9B-A671-05F43670C555}" srcOrd="0" destOrd="0" presId="urn:microsoft.com/office/officeart/2005/8/layout/vList2"/>
    <dgm:cxn modelId="{3AAFC0D7-BC54-4308-9E6C-82FDAC48168A}" type="presOf" srcId="{8B0F8753-A345-4C96-958B-2090D88F505F}" destId="{FAF1750F-B330-4A9B-A671-05F43670C555}" srcOrd="0" destOrd="2" presId="urn:microsoft.com/office/officeart/2005/8/layout/vList2"/>
    <dgm:cxn modelId="{D467409A-6397-4772-94C0-FFB8C5EF94F3}" srcId="{49B18676-BE7A-45E2-817C-CF40119BB953}" destId="{67592DFE-7596-4F6D-A98C-70B65F9FAFEA}" srcOrd="0" destOrd="0" parTransId="{9E12CEAD-0ABC-4750-B5E1-E3E5C867F7AD}" sibTransId="{8E0A3E88-D156-494F-BF00-AC13A47B657A}"/>
    <dgm:cxn modelId="{880DB426-DE1B-4F68-B332-6CB719AFEBCC}" type="presOf" srcId="{5B431033-C638-4BFD-BAF1-ED96923C84F0}" destId="{FAF1750F-B330-4A9B-A671-05F43670C555}" srcOrd="0" destOrd="1" presId="urn:microsoft.com/office/officeart/2005/8/layout/vList2"/>
    <dgm:cxn modelId="{C8232D01-911A-4FC5-A917-C181E517EA9C}" type="presOf" srcId="{063064AD-F959-4809-B059-8FED98391D34}" destId="{EC2E3477-5669-4204-9F49-C8B5F4E66A6B}" srcOrd="0" destOrd="0" presId="urn:microsoft.com/office/officeart/2005/8/layout/vList2"/>
    <dgm:cxn modelId="{5AAC8005-12E4-44B7-A530-B5251C2DA74C}" type="presOf" srcId="{49B18676-BE7A-45E2-817C-CF40119BB953}" destId="{247DC09B-926F-4981-82CE-871597679E0B}" srcOrd="0" destOrd="0" presId="urn:microsoft.com/office/officeart/2005/8/layout/vList2"/>
    <dgm:cxn modelId="{7D179A76-BED8-4107-9D35-073ACBFBF7E4}" srcId="{063064AD-F959-4809-B059-8FED98391D34}" destId="{49B18676-BE7A-45E2-817C-CF40119BB953}" srcOrd="0" destOrd="0" parTransId="{193B118A-5152-49D1-B55C-EF3C9E51248E}" sibTransId="{3F66B283-A2E1-48D4-B13D-3FC4AADACA0A}"/>
    <dgm:cxn modelId="{8F7DB010-6B3F-48E6-8EA9-F6BF2E6107D7}" srcId="{49B18676-BE7A-45E2-817C-CF40119BB953}" destId="{9FC098B5-2D86-4AC2-BB36-963855FBF2BD}" srcOrd="4" destOrd="0" parTransId="{D4758DBB-0959-4CF7-BAF9-681EFA41738A}" sibTransId="{A195FDD1-1075-4E8C-A301-B5313B22EB23}"/>
    <dgm:cxn modelId="{D78AA46C-F72D-42C5-8D82-E615FEABEB00}" type="presOf" srcId="{3E4CF325-6237-4DFF-9FB8-A9CF5AC50A0A}" destId="{FAF1750F-B330-4A9B-A671-05F43670C555}" srcOrd="0" destOrd="3" presId="urn:microsoft.com/office/officeart/2005/8/layout/vList2"/>
    <dgm:cxn modelId="{B42D0962-0442-4FF5-92C9-D7429A765FA4}" srcId="{49B18676-BE7A-45E2-817C-CF40119BB953}" destId="{5B431033-C638-4BFD-BAF1-ED96923C84F0}" srcOrd="1" destOrd="0" parTransId="{AEB3E409-6262-41AA-8854-E414A412123D}" sibTransId="{EE6AE56E-3B4B-41B8-B40F-CEDB0A4E1229}"/>
    <dgm:cxn modelId="{D02FD275-46DD-4037-9969-68B2DEE2E5E9}" srcId="{49B18676-BE7A-45E2-817C-CF40119BB953}" destId="{3E4CF325-6237-4DFF-9FB8-A9CF5AC50A0A}" srcOrd="3" destOrd="0" parTransId="{E93FC709-48F3-415B-BB85-6D1DDD41AEA2}" sibTransId="{A82DEB98-148A-477A-A165-EFE620446938}"/>
    <dgm:cxn modelId="{4AF19535-C9C2-4902-9B96-0A2318739E5A}" type="presOf" srcId="{9FC098B5-2D86-4AC2-BB36-963855FBF2BD}" destId="{FAF1750F-B330-4A9B-A671-05F43670C555}" srcOrd="0" destOrd="4" presId="urn:microsoft.com/office/officeart/2005/8/layout/vList2"/>
    <dgm:cxn modelId="{30CB2507-F753-46AE-B34B-5469297DB961}" srcId="{49B18676-BE7A-45E2-817C-CF40119BB953}" destId="{8B0F8753-A345-4C96-958B-2090D88F505F}" srcOrd="2" destOrd="0" parTransId="{7152F8B8-0220-49CB-85E4-1DB7C88BCC4B}" sibTransId="{A023C399-D67D-45CC-8C4F-310372AEF363}"/>
    <dgm:cxn modelId="{20012CD1-8E36-426F-B48A-D5E240E908A5}" type="presParOf" srcId="{EC2E3477-5669-4204-9F49-C8B5F4E66A6B}" destId="{247DC09B-926F-4981-82CE-871597679E0B}" srcOrd="0" destOrd="0" presId="urn:microsoft.com/office/officeart/2005/8/layout/vList2"/>
    <dgm:cxn modelId="{110C89BE-0066-452A-B355-5A10B3410FCE}" type="presParOf" srcId="{EC2E3477-5669-4204-9F49-C8B5F4E66A6B}" destId="{FAF1750F-B330-4A9B-A671-05F43670C55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4AC2645-B9AA-472A-81CF-70F2825421ED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503415F-4373-4B4C-BDC0-24903BAEB4B9}">
      <dgm:prSet phldrT="[Text]"/>
      <dgm:spPr/>
      <dgm:t>
        <a:bodyPr/>
        <a:lstStyle/>
        <a:p>
          <a:r>
            <a:rPr lang="es-ES" u="none" noProof="0" dirty="0" smtClean="0"/>
            <a:t>Lectura y Escritura de arreglos</a:t>
          </a:r>
          <a:endParaRPr lang="en-US" dirty="0"/>
        </a:p>
      </dgm:t>
    </dgm:pt>
    <dgm:pt modelId="{537E1AE2-76A9-4755-876B-68A7169401A4}" type="parTrans" cxnId="{1DDAFA3D-886E-45DA-9933-BB29A8A31597}">
      <dgm:prSet/>
      <dgm:spPr/>
      <dgm:t>
        <a:bodyPr/>
        <a:lstStyle/>
        <a:p>
          <a:endParaRPr lang="en-US"/>
        </a:p>
      </dgm:t>
    </dgm:pt>
    <dgm:pt modelId="{F4E537C6-CD9F-4E94-BD52-55A01C71DF2E}" type="sibTrans" cxnId="{1DDAFA3D-886E-45DA-9933-BB29A8A31597}">
      <dgm:prSet/>
      <dgm:spPr/>
      <dgm:t>
        <a:bodyPr/>
        <a:lstStyle/>
        <a:p>
          <a:endParaRPr lang="en-US"/>
        </a:p>
      </dgm:t>
    </dgm:pt>
    <dgm:pt modelId="{59F35A4F-0B05-49A9-BE6F-C5D1DC984FEF}">
      <dgm:prSet phldrT="[Text]"/>
      <dgm:spPr/>
      <dgm:t>
        <a:bodyPr/>
        <a:lstStyle/>
        <a:p>
          <a:r>
            <a:rPr lang="es-EC" dirty="0" smtClean="0"/>
            <a:t>Ejercicio: Sacar el promedio de </a:t>
          </a:r>
          <a:r>
            <a:rPr lang="es-EC" b="1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</a:t>
          </a:r>
          <a:r>
            <a:rPr lang="es-EC" dirty="0" smtClean="0"/>
            <a:t> estudiante de sus </a:t>
          </a:r>
          <a:r>
            <a:rPr lang="es-EC" b="1" i="1" u="sng" dirty="0" smtClean="0"/>
            <a:t>tres</a:t>
          </a:r>
          <a:r>
            <a:rPr lang="es-EC" dirty="0" smtClean="0"/>
            <a:t> notas.</a:t>
          </a:r>
          <a:endParaRPr lang="es-EC" u="none" noProof="0" dirty="0"/>
        </a:p>
      </dgm:t>
    </dgm:pt>
    <dgm:pt modelId="{76BF3877-A102-4A41-96C7-5DC223BE4989}" type="parTrans" cxnId="{DC5203E8-8E62-4FD0-A66E-8F65F46FB1BE}">
      <dgm:prSet/>
      <dgm:spPr/>
      <dgm:t>
        <a:bodyPr/>
        <a:lstStyle/>
        <a:p>
          <a:endParaRPr lang="en-US"/>
        </a:p>
      </dgm:t>
    </dgm:pt>
    <dgm:pt modelId="{A7EB7461-D793-4716-AC97-96745E68E608}" type="sibTrans" cxnId="{DC5203E8-8E62-4FD0-A66E-8F65F46FB1BE}">
      <dgm:prSet/>
      <dgm:spPr/>
      <dgm:t>
        <a:bodyPr/>
        <a:lstStyle/>
        <a:p>
          <a:endParaRPr lang="en-US"/>
        </a:p>
      </dgm:t>
    </dgm:pt>
    <dgm:pt modelId="{3A587A3E-E599-4DFC-91CE-ABCEC7B85246}">
      <dgm:prSet phldrT="[Text]"/>
      <dgm:spPr/>
      <dgm:t>
        <a:bodyPr/>
        <a:lstStyle/>
        <a:p>
          <a:endParaRPr lang="es-EC" u="none" noProof="0" dirty="0"/>
        </a:p>
      </dgm:t>
    </dgm:pt>
    <dgm:pt modelId="{BE19E39D-C21D-44A7-9C6F-247993FB84B0}" type="parTrans" cxnId="{75EC39A7-A4EB-4AD4-A01D-8900E1F26F49}">
      <dgm:prSet/>
      <dgm:spPr/>
      <dgm:t>
        <a:bodyPr/>
        <a:lstStyle/>
        <a:p>
          <a:endParaRPr lang="en-US"/>
        </a:p>
      </dgm:t>
    </dgm:pt>
    <dgm:pt modelId="{8CC4DDB9-055F-450E-A98B-6D8AB4A4CE7B}" type="sibTrans" cxnId="{75EC39A7-A4EB-4AD4-A01D-8900E1F26F49}">
      <dgm:prSet/>
      <dgm:spPr/>
      <dgm:t>
        <a:bodyPr/>
        <a:lstStyle/>
        <a:p>
          <a:endParaRPr lang="en-US"/>
        </a:p>
      </dgm:t>
    </dgm:pt>
    <dgm:pt modelId="{E5F1F8FB-278B-48BE-84BB-C29171B93E41}" type="pres">
      <dgm:prSet presAssocID="{34AC2645-B9AA-472A-81CF-70F2825421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CB4A13-76A3-44EE-B663-F9A1B6ED09F1}" type="pres">
      <dgm:prSet presAssocID="{3503415F-4373-4B4C-BDC0-24903BAEB4B9}" presName="parentText" presStyleLbl="node1" presStyleIdx="0" presStyleCnt="1" custLinFactNeighborY="-102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8DAA6-43F2-496D-B5B1-1832AB5B7723}" type="pres">
      <dgm:prSet presAssocID="{3503415F-4373-4B4C-BDC0-24903BAEB4B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DAFA3D-886E-45DA-9933-BB29A8A31597}" srcId="{34AC2645-B9AA-472A-81CF-70F2825421ED}" destId="{3503415F-4373-4B4C-BDC0-24903BAEB4B9}" srcOrd="0" destOrd="0" parTransId="{537E1AE2-76A9-4755-876B-68A7169401A4}" sibTransId="{F4E537C6-CD9F-4E94-BD52-55A01C71DF2E}"/>
    <dgm:cxn modelId="{90BE2C56-D9B1-4564-AA61-2B94EFDC46B9}" type="presOf" srcId="{3503415F-4373-4B4C-BDC0-24903BAEB4B9}" destId="{39CB4A13-76A3-44EE-B663-F9A1B6ED09F1}" srcOrd="0" destOrd="0" presId="urn:microsoft.com/office/officeart/2005/8/layout/vList2"/>
    <dgm:cxn modelId="{BE059C6F-61FE-4C69-9134-8D03FE4D8444}" type="presOf" srcId="{59F35A4F-0B05-49A9-BE6F-C5D1DC984FEF}" destId="{71F8DAA6-43F2-496D-B5B1-1832AB5B7723}" srcOrd="0" destOrd="1" presId="urn:microsoft.com/office/officeart/2005/8/layout/vList2"/>
    <dgm:cxn modelId="{E25F3920-0FF8-451A-A4F9-CFC02234E856}" type="presOf" srcId="{34AC2645-B9AA-472A-81CF-70F2825421ED}" destId="{E5F1F8FB-278B-48BE-84BB-C29171B93E41}" srcOrd="0" destOrd="0" presId="urn:microsoft.com/office/officeart/2005/8/layout/vList2"/>
    <dgm:cxn modelId="{75EC39A7-A4EB-4AD4-A01D-8900E1F26F49}" srcId="{3503415F-4373-4B4C-BDC0-24903BAEB4B9}" destId="{3A587A3E-E599-4DFC-91CE-ABCEC7B85246}" srcOrd="0" destOrd="0" parTransId="{BE19E39D-C21D-44A7-9C6F-247993FB84B0}" sibTransId="{8CC4DDB9-055F-450E-A98B-6D8AB4A4CE7B}"/>
    <dgm:cxn modelId="{210F4388-495F-45AB-BE82-FCC1DE20FCC9}" type="presOf" srcId="{3A587A3E-E599-4DFC-91CE-ABCEC7B85246}" destId="{71F8DAA6-43F2-496D-B5B1-1832AB5B7723}" srcOrd="0" destOrd="0" presId="urn:microsoft.com/office/officeart/2005/8/layout/vList2"/>
    <dgm:cxn modelId="{DC5203E8-8E62-4FD0-A66E-8F65F46FB1BE}" srcId="{3503415F-4373-4B4C-BDC0-24903BAEB4B9}" destId="{59F35A4F-0B05-49A9-BE6F-C5D1DC984FEF}" srcOrd="1" destOrd="0" parTransId="{76BF3877-A102-4A41-96C7-5DC223BE4989}" sibTransId="{A7EB7461-D793-4716-AC97-96745E68E608}"/>
    <dgm:cxn modelId="{975B720D-8C73-44AF-92F3-70BCBBC2C00C}" type="presParOf" srcId="{E5F1F8FB-278B-48BE-84BB-C29171B93E41}" destId="{39CB4A13-76A3-44EE-B663-F9A1B6ED09F1}" srcOrd="0" destOrd="0" presId="urn:microsoft.com/office/officeart/2005/8/layout/vList2"/>
    <dgm:cxn modelId="{6634BB2D-9FD2-41C6-9B7C-C8D33E59CC18}" type="presParOf" srcId="{E5F1F8FB-278B-48BE-84BB-C29171B93E41}" destId="{71F8DAA6-43F2-496D-B5B1-1832AB5B772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4AC2645-B9AA-472A-81CF-70F2825421ED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503415F-4373-4B4C-BDC0-24903BAEB4B9}">
      <dgm:prSet phldrT="[Text]"/>
      <dgm:spPr/>
      <dgm:t>
        <a:bodyPr/>
        <a:lstStyle/>
        <a:p>
          <a:r>
            <a:rPr lang="es-ES" u="none" noProof="0" dirty="0" smtClean="0"/>
            <a:t>Lectura y Escritura de arreglos </a:t>
          </a:r>
          <a:r>
            <a:rPr lang="es-ES" u="none" noProof="0" dirty="0" err="1" smtClean="0">
              <a:solidFill>
                <a:srgbClr val="92D050"/>
              </a:solidFill>
            </a:rPr>
            <a:t>PSeInt</a:t>
          </a:r>
          <a:endParaRPr lang="en-US" dirty="0">
            <a:solidFill>
              <a:srgbClr val="92D050"/>
            </a:solidFill>
          </a:endParaRPr>
        </a:p>
      </dgm:t>
    </dgm:pt>
    <dgm:pt modelId="{537E1AE2-76A9-4755-876B-68A7169401A4}" type="parTrans" cxnId="{1DDAFA3D-886E-45DA-9933-BB29A8A31597}">
      <dgm:prSet/>
      <dgm:spPr/>
      <dgm:t>
        <a:bodyPr/>
        <a:lstStyle/>
        <a:p>
          <a:endParaRPr lang="en-US"/>
        </a:p>
      </dgm:t>
    </dgm:pt>
    <dgm:pt modelId="{F4E537C6-CD9F-4E94-BD52-55A01C71DF2E}" type="sibTrans" cxnId="{1DDAFA3D-886E-45DA-9933-BB29A8A31597}">
      <dgm:prSet/>
      <dgm:spPr/>
      <dgm:t>
        <a:bodyPr/>
        <a:lstStyle/>
        <a:p>
          <a:endParaRPr lang="en-US"/>
        </a:p>
      </dgm:t>
    </dgm:pt>
    <dgm:pt modelId="{59F35A4F-0B05-49A9-BE6F-C5D1DC984FEF}">
      <dgm:prSet phldrT="[Text]"/>
      <dgm:spPr/>
      <dgm:t>
        <a:bodyPr/>
        <a:lstStyle/>
        <a:p>
          <a:r>
            <a:rPr lang="es-EC" dirty="0" smtClean="0"/>
            <a:t>Ejercicio: Sacar el promedio de </a:t>
          </a:r>
          <a:r>
            <a:rPr lang="es-EC" b="1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</a:t>
          </a:r>
          <a:r>
            <a:rPr lang="es-EC" dirty="0" smtClean="0"/>
            <a:t> estudiante de sus </a:t>
          </a:r>
          <a:r>
            <a:rPr lang="es-EC" b="1" i="1" u="sng" dirty="0" smtClean="0"/>
            <a:t>tres</a:t>
          </a:r>
          <a:r>
            <a:rPr lang="es-EC" dirty="0" smtClean="0"/>
            <a:t> notas.</a:t>
          </a:r>
          <a:endParaRPr lang="es-EC" u="none" noProof="0" dirty="0"/>
        </a:p>
      </dgm:t>
    </dgm:pt>
    <dgm:pt modelId="{76BF3877-A102-4A41-96C7-5DC223BE4989}" type="parTrans" cxnId="{DC5203E8-8E62-4FD0-A66E-8F65F46FB1BE}">
      <dgm:prSet/>
      <dgm:spPr/>
      <dgm:t>
        <a:bodyPr/>
        <a:lstStyle/>
        <a:p>
          <a:endParaRPr lang="en-US"/>
        </a:p>
      </dgm:t>
    </dgm:pt>
    <dgm:pt modelId="{A7EB7461-D793-4716-AC97-96745E68E608}" type="sibTrans" cxnId="{DC5203E8-8E62-4FD0-A66E-8F65F46FB1BE}">
      <dgm:prSet/>
      <dgm:spPr/>
      <dgm:t>
        <a:bodyPr/>
        <a:lstStyle/>
        <a:p>
          <a:endParaRPr lang="en-US"/>
        </a:p>
      </dgm:t>
    </dgm:pt>
    <dgm:pt modelId="{3A587A3E-E599-4DFC-91CE-ABCEC7B85246}">
      <dgm:prSet phldrT="[Text]"/>
      <dgm:spPr/>
      <dgm:t>
        <a:bodyPr/>
        <a:lstStyle/>
        <a:p>
          <a:endParaRPr lang="es-EC" u="none" noProof="0" dirty="0"/>
        </a:p>
      </dgm:t>
    </dgm:pt>
    <dgm:pt modelId="{BE19E39D-C21D-44A7-9C6F-247993FB84B0}" type="parTrans" cxnId="{75EC39A7-A4EB-4AD4-A01D-8900E1F26F49}">
      <dgm:prSet/>
      <dgm:spPr/>
      <dgm:t>
        <a:bodyPr/>
        <a:lstStyle/>
        <a:p>
          <a:endParaRPr lang="en-US"/>
        </a:p>
      </dgm:t>
    </dgm:pt>
    <dgm:pt modelId="{8CC4DDB9-055F-450E-A98B-6D8AB4A4CE7B}" type="sibTrans" cxnId="{75EC39A7-A4EB-4AD4-A01D-8900E1F26F49}">
      <dgm:prSet/>
      <dgm:spPr/>
      <dgm:t>
        <a:bodyPr/>
        <a:lstStyle/>
        <a:p>
          <a:endParaRPr lang="en-US"/>
        </a:p>
      </dgm:t>
    </dgm:pt>
    <dgm:pt modelId="{E5F1F8FB-278B-48BE-84BB-C29171B93E41}" type="pres">
      <dgm:prSet presAssocID="{34AC2645-B9AA-472A-81CF-70F2825421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CB4A13-76A3-44EE-B663-F9A1B6ED09F1}" type="pres">
      <dgm:prSet presAssocID="{3503415F-4373-4B4C-BDC0-24903BAEB4B9}" presName="parentText" presStyleLbl="node1" presStyleIdx="0" presStyleCnt="1" custLinFactNeighborY="-102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8DAA6-43F2-496D-B5B1-1832AB5B7723}" type="pres">
      <dgm:prSet presAssocID="{3503415F-4373-4B4C-BDC0-24903BAEB4B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DAFA3D-886E-45DA-9933-BB29A8A31597}" srcId="{34AC2645-B9AA-472A-81CF-70F2825421ED}" destId="{3503415F-4373-4B4C-BDC0-24903BAEB4B9}" srcOrd="0" destOrd="0" parTransId="{537E1AE2-76A9-4755-876B-68A7169401A4}" sibTransId="{F4E537C6-CD9F-4E94-BD52-55A01C71DF2E}"/>
    <dgm:cxn modelId="{9A92116D-74F4-4D27-B43A-0CB8B46A3228}" type="presOf" srcId="{3A587A3E-E599-4DFC-91CE-ABCEC7B85246}" destId="{71F8DAA6-43F2-496D-B5B1-1832AB5B7723}" srcOrd="0" destOrd="0" presId="urn:microsoft.com/office/officeart/2005/8/layout/vList2"/>
    <dgm:cxn modelId="{5E1776C9-312F-4244-BB3B-DDDFACBD21FC}" type="presOf" srcId="{34AC2645-B9AA-472A-81CF-70F2825421ED}" destId="{E5F1F8FB-278B-48BE-84BB-C29171B93E41}" srcOrd="0" destOrd="0" presId="urn:microsoft.com/office/officeart/2005/8/layout/vList2"/>
    <dgm:cxn modelId="{4929935C-E00C-4759-806F-7DB2041F4F49}" type="presOf" srcId="{3503415F-4373-4B4C-BDC0-24903BAEB4B9}" destId="{39CB4A13-76A3-44EE-B663-F9A1B6ED09F1}" srcOrd="0" destOrd="0" presId="urn:microsoft.com/office/officeart/2005/8/layout/vList2"/>
    <dgm:cxn modelId="{75EC39A7-A4EB-4AD4-A01D-8900E1F26F49}" srcId="{3503415F-4373-4B4C-BDC0-24903BAEB4B9}" destId="{3A587A3E-E599-4DFC-91CE-ABCEC7B85246}" srcOrd="0" destOrd="0" parTransId="{BE19E39D-C21D-44A7-9C6F-247993FB84B0}" sibTransId="{8CC4DDB9-055F-450E-A98B-6D8AB4A4CE7B}"/>
    <dgm:cxn modelId="{37079CB3-628D-4FA2-92DB-4CE51E1B979F}" type="presOf" srcId="{59F35A4F-0B05-49A9-BE6F-C5D1DC984FEF}" destId="{71F8DAA6-43F2-496D-B5B1-1832AB5B7723}" srcOrd="0" destOrd="1" presId="urn:microsoft.com/office/officeart/2005/8/layout/vList2"/>
    <dgm:cxn modelId="{DC5203E8-8E62-4FD0-A66E-8F65F46FB1BE}" srcId="{3503415F-4373-4B4C-BDC0-24903BAEB4B9}" destId="{59F35A4F-0B05-49A9-BE6F-C5D1DC984FEF}" srcOrd="1" destOrd="0" parTransId="{76BF3877-A102-4A41-96C7-5DC223BE4989}" sibTransId="{A7EB7461-D793-4716-AC97-96745E68E608}"/>
    <dgm:cxn modelId="{7C3F6EC8-3A4A-4A54-A3B7-3AB00134B833}" type="presParOf" srcId="{E5F1F8FB-278B-48BE-84BB-C29171B93E41}" destId="{39CB4A13-76A3-44EE-B663-F9A1B6ED09F1}" srcOrd="0" destOrd="0" presId="urn:microsoft.com/office/officeart/2005/8/layout/vList2"/>
    <dgm:cxn modelId="{AFB6359B-8541-4FEF-8824-6274F44BE2F6}" type="presParOf" srcId="{E5F1F8FB-278B-48BE-84BB-C29171B93E41}" destId="{71F8DAA6-43F2-496D-B5B1-1832AB5B772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4AC2645-B9AA-472A-81CF-70F2825421ED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503415F-4373-4B4C-BDC0-24903BAEB4B9}">
      <dgm:prSet phldrT="[Text]"/>
      <dgm:spPr/>
      <dgm:t>
        <a:bodyPr/>
        <a:lstStyle/>
        <a:p>
          <a:r>
            <a:rPr lang="es-ES" u="none" noProof="0" dirty="0" smtClean="0"/>
            <a:t>Lectura y Escritura de arreglos </a:t>
          </a:r>
          <a:r>
            <a:rPr lang="es-ES" u="none" noProof="0" dirty="0" err="1" smtClean="0">
              <a:solidFill>
                <a:srgbClr val="92D050"/>
              </a:solidFill>
            </a:rPr>
            <a:t>PSeInt</a:t>
          </a:r>
          <a:endParaRPr lang="en-US" dirty="0">
            <a:solidFill>
              <a:srgbClr val="92D050"/>
            </a:solidFill>
          </a:endParaRPr>
        </a:p>
      </dgm:t>
    </dgm:pt>
    <dgm:pt modelId="{537E1AE2-76A9-4755-876B-68A7169401A4}" type="parTrans" cxnId="{1DDAFA3D-886E-45DA-9933-BB29A8A31597}">
      <dgm:prSet/>
      <dgm:spPr/>
      <dgm:t>
        <a:bodyPr/>
        <a:lstStyle/>
        <a:p>
          <a:endParaRPr lang="en-US"/>
        </a:p>
      </dgm:t>
    </dgm:pt>
    <dgm:pt modelId="{F4E537C6-CD9F-4E94-BD52-55A01C71DF2E}" type="sibTrans" cxnId="{1DDAFA3D-886E-45DA-9933-BB29A8A31597}">
      <dgm:prSet/>
      <dgm:spPr/>
      <dgm:t>
        <a:bodyPr/>
        <a:lstStyle/>
        <a:p>
          <a:endParaRPr lang="en-US"/>
        </a:p>
      </dgm:t>
    </dgm:pt>
    <dgm:pt modelId="{59F35A4F-0B05-49A9-BE6F-C5D1DC984FEF}">
      <dgm:prSet phldrT="[Text]"/>
      <dgm:spPr/>
      <dgm:t>
        <a:bodyPr/>
        <a:lstStyle/>
        <a:p>
          <a:r>
            <a:rPr lang="es-EC" dirty="0" smtClean="0"/>
            <a:t>Ejercicio: Sacar el promedio de </a:t>
          </a:r>
          <a:r>
            <a:rPr lang="es-EC" b="1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</a:t>
          </a:r>
          <a:r>
            <a:rPr lang="es-EC" dirty="0" smtClean="0"/>
            <a:t> estudiante de sus </a:t>
          </a:r>
          <a:r>
            <a:rPr lang="es-EC" b="1" i="1" u="sng" dirty="0" smtClean="0"/>
            <a:t>tres</a:t>
          </a:r>
          <a:r>
            <a:rPr lang="es-EC" dirty="0" smtClean="0"/>
            <a:t> notas.</a:t>
          </a:r>
          <a:endParaRPr lang="es-EC" u="none" noProof="0" dirty="0"/>
        </a:p>
      </dgm:t>
    </dgm:pt>
    <dgm:pt modelId="{76BF3877-A102-4A41-96C7-5DC223BE4989}" type="parTrans" cxnId="{DC5203E8-8E62-4FD0-A66E-8F65F46FB1BE}">
      <dgm:prSet/>
      <dgm:spPr/>
      <dgm:t>
        <a:bodyPr/>
        <a:lstStyle/>
        <a:p>
          <a:endParaRPr lang="en-US"/>
        </a:p>
      </dgm:t>
    </dgm:pt>
    <dgm:pt modelId="{A7EB7461-D793-4716-AC97-96745E68E608}" type="sibTrans" cxnId="{DC5203E8-8E62-4FD0-A66E-8F65F46FB1BE}">
      <dgm:prSet/>
      <dgm:spPr/>
      <dgm:t>
        <a:bodyPr/>
        <a:lstStyle/>
        <a:p>
          <a:endParaRPr lang="en-US"/>
        </a:p>
      </dgm:t>
    </dgm:pt>
    <dgm:pt modelId="{3A587A3E-E599-4DFC-91CE-ABCEC7B85246}">
      <dgm:prSet phldrT="[Text]"/>
      <dgm:spPr/>
      <dgm:t>
        <a:bodyPr/>
        <a:lstStyle/>
        <a:p>
          <a:endParaRPr lang="es-EC" u="none" noProof="0" dirty="0"/>
        </a:p>
      </dgm:t>
    </dgm:pt>
    <dgm:pt modelId="{BE19E39D-C21D-44A7-9C6F-247993FB84B0}" type="parTrans" cxnId="{75EC39A7-A4EB-4AD4-A01D-8900E1F26F49}">
      <dgm:prSet/>
      <dgm:spPr/>
      <dgm:t>
        <a:bodyPr/>
        <a:lstStyle/>
        <a:p>
          <a:endParaRPr lang="en-US"/>
        </a:p>
      </dgm:t>
    </dgm:pt>
    <dgm:pt modelId="{8CC4DDB9-055F-450E-A98B-6D8AB4A4CE7B}" type="sibTrans" cxnId="{75EC39A7-A4EB-4AD4-A01D-8900E1F26F49}">
      <dgm:prSet/>
      <dgm:spPr/>
      <dgm:t>
        <a:bodyPr/>
        <a:lstStyle/>
        <a:p>
          <a:endParaRPr lang="en-US"/>
        </a:p>
      </dgm:t>
    </dgm:pt>
    <dgm:pt modelId="{E5F1F8FB-278B-48BE-84BB-C29171B93E41}" type="pres">
      <dgm:prSet presAssocID="{34AC2645-B9AA-472A-81CF-70F2825421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CB4A13-76A3-44EE-B663-F9A1B6ED09F1}" type="pres">
      <dgm:prSet presAssocID="{3503415F-4373-4B4C-BDC0-24903BAEB4B9}" presName="parentText" presStyleLbl="node1" presStyleIdx="0" presStyleCnt="1" custLinFactNeighborY="-102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8DAA6-43F2-496D-B5B1-1832AB5B7723}" type="pres">
      <dgm:prSet presAssocID="{3503415F-4373-4B4C-BDC0-24903BAEB4B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DAFA3D-886E-45DA-9933-BB29A8A31597}" srcId="{34AC2645-B9AA-472A-81CF-70F2825421ED}" destId="{3503415F-4373-4B4C-BDC0-24903BAEB4B9}" srcOrd="0" destOrd="0" parTransId="{537E1AE2-76A9-4755-876B-68A7169401A4}" sibTransId="{F4E537C6-CD9F-4E94-BD52-55A01C71DF2E}"/>
    <dgm:cxn modelId="{A475A20F-7908-4456-A280-7E2061E2C165}" type="presOf" srcId="{59F35A4F-0B05-49A9-BE6F-C5D1DC984FEF}" destId="{71F8DAA6-43F2-496D-B5B1-1832AB5B7723}" srcOrd="0" destOrd="1" presId="urn:microsoft.com/office/officeart/2005/8/layout/vList2"/>
    <dgm:cxn modelId="{75EC39A7-A4EB-4AD4-A01D-8900E1F26F49}" srcId="{3503415F-4373-4B4C-BDC0-24903BAEB4B9}" destId="{3A587A3E-E599-4DFC-91CE-ABCEC7B85246}" srcOrd="0" destOrd="0" parTransId="{BE19E39D-C21D-44A7-9C6F-247993FB84B0}" sibTransId="{8CC4DDB9-055F-450E-A98B-6D8AB4A4CE7B}"/>
    <dgm:cxn modelId="{A9CD67C5-E84B-4226-9209-1F592E6D599E}" type="presOf" srcId="{34AC2645-B9AA-472A-81CF-70F2825421ED}" destId="{E5F1F8FB-278B-48BE-84BB-C29171B93E41}" srcOrd="0" destOrd="0" presId="urn:microsoft.com/office/officeart/2005/8/layout/vList2"/>
    <dgm:cxn modelId="{DC5203E8-8E62-4FD0-A66E-8F65F46FB1BE}" srcId="{3503415F-4373-4B4C-BDC0-24903BAEB4B9}" destId="{59F35A4F-0B05-49A9-BE6F-C5D1DC984FEF}" srcOrd="1" destOrd="0" parTransId="{76BF3877-A102-4A41-96C7-5DC223BE4989}" sibTransId="{A7EB7461-D793-4716-AC97-96745E68E608}"/>
    <dgm:cxn modelId="{CA493672-7D3D-4056-A0B0-CCAC5D16175C}" type="presOf" srcId="{3A587A3E-E599-4DFC-91CE-ABCEC7B85246}" destId="{71F8DAA6-43F2-496D-B5B1-1832AB5B7723}" srcOrd="0" destOrd="0" presId="urn:microsoft.com/office/officeart/2005/8/layout/vList2"/>
    <dgm:cxn modelId="{5182C7E3-C31D-4816-BD01-CD1C14D4BA31}" type="presOf" srcId="{3503415F-4373-4B4C-BDC0-24903BAEB4B9}" destId="{39CB4A13-76A3-44EE-B663-F9A1B6ED09F1}" srcOrd="0" destOrd="0" presId="urn:microsoft.com/office/officeart/2005/8/layout/vList2"/>
    <dgm:cxn modelId="{5E21D9F3-3403-4547-BB31-BC0E54467E75}" type="presParOf" srcId="{E5F1F8FB-278B-48BE-84BB-C29171B93E41}" destId="{39CB4A13-76A3-44EE-B663-F9A1B6ED09F1}" srcOrd="0" destOrd="0" presId="urn:microsoft.com/office/officeart/2005/8/layout/vList2"/>
    <dgm:cxn modelId="{0BD2B5FE-4837-46A5-9CE4-9B41108E1AAF}" type="presParOf" srcId="{E5F1F8FB-278B-48BE-84BB-C29171B93E41}" destId="{71F8DAA6-43F2-496D-B5B1-1832AB5B772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4AC2645-B9AA-472A-81CF-70F2825421ED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503415F-4373-4B4C-BDC0-24903BAEB4B9}">
      <dgm:prSet phldrT="[Text]"/>
      <dgm:spPr/>
      <dgm:t>
        <a:bodyPr/>
        <a:lstStyle/>
        <a:p>
          <a:r>
            <a:rPr lang="es-ES" u="none" noProof="0" dirty="0" smtClean="0"/>
            <a:t>Lectura y Escritura de arreglos </a:t>
          </a:r>
          <a:r>
            <a:rPr lang="es-ES" u="none" noProof="0" dirty="0" smtClean="0">
              <a:solidFill>
                <a:srgbClr val="FFC000"/>
              </a:solidFill>
            </a:rPr>
            <a:t>VB.net</a:t>
          </a:r>
          <a:endParaRPr lang="en-US" dirty="0">
            <a:solidFill>
              <a:srgbClr val="FFC000"/>
            </a:solidFill>
          </a:endParaRPr>
        </a:p>
      </dgm:t>
    </dgm:pt>
    <dgm:pt modelId="{537E1AE2-76A9-4755-876B-68A7169401A4}" type="parTrans" cxnId="{1DDAFA3D-886E-45DA-9933-BB29A8A31597}">
      <dgm:prSet/>
      <dgm:spPr/>
      <dgm:t>
        <a:bodyPr/>
        <a:lstStyle/>
        <a:p>
          <a:endParaRPr lang="en-US"/>
        </a:p>
      </dgm:t>
    </dgm:pt>
    <dgm:pt modelId="{F4E537C6-CD9F-4E94-BD52-55A01C71DF2E}" type="sibTrans" cxnId="{1DDAFA3D-886E-45DA-9933-BB29A8A31597}">
      <dgm:prSet/>
      <dgm:spPr/>
      <dgm:t>
        <a:bodyPr/>
        <a:lstStyle/>
        <a:p>
          <a:endParaRPr lang="en-US"/>
        </a:p>
      </dgm:t>
    </dgm:pt>
    <dgm:pt modelId="{59F35A4F-0B05-49A9-BE6F-C5D1DC984FEF}">
      <dgm:prSet phldrT="[Text]"/>
      <dgm:spPr/>
      <dgm:t>
        <a:bodyPr/>
        <a:lstStyle/>
        <a:p>
          <a:r>
            <a:rPr lang="es-EC" dirty="0" smtClean="0"/>
            <a:t>Ejercicio: Sacar el promedio de </a:t>
          </a:r>
          <a:r>
            <a:rPr lang="es-EC" b="1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</a:t>
          </a:r>
          <a:r>
            <a:rPr lang="es-EC" dirty="0" smtClean="0"/>
            <a:t> estudiante de sus </a:t>
          </a:r>
          <a:r>
            <a:rPr lang="es-EC" b="1" i="1" u="sng" dirty="0" smtClean="0"/>
            <a:t>tres</a:t>
          </a:r>
          <a:r>
            <a:rPr lang="es-EC" dirty="0" smtClean="0"/>
            <a:t> notas.</a:t>
          </a:r>
          <a:endParaRPr lang="es-EC" u="none" noProof="0" dirty="0"/>
        </a:p>
      </dgm:t>
    </dgm:pt>
    <dgm:pt modelId="{76BF3877-A102-4A41-96C7-5DC223BE4989}" type="parTrans" cxnId="{DC5203E8-8E62-4FD0-A66E-8F65F46FB1BE}">
      <dgm:prSet/>
      <dgm:spPr/>
      <dgm:t>
        <a:bodyPr/>
        <a:lstStyle/>
        <a:p>
          <a:endParaRPr lang="en-US"/>
        </a:p>
      </dgm:t>
    </dgm:pt>
    <dgm:pt modelId="{A7EB7461-D793-4716-AC97-96745E68E608}" type="sibTrans" cxnId="{DC5203E8-8E62-4FD0-A66E-8F65F46FB1BE}">
      <dgm:prSet/>
      <dgm:spPr/>
      <dgm:t>
        <a:bodyPr/>
        <a:lstStyle/>
        <a:p>
          <a:endParaRPr lang="en-US"/>
        </a:p>
      </dgm:t>
    </dgm:pt>
    <dgm:pt modelId="{3A587A3E-E599-4DFC-91CE-ABCEC7B85246}">
      <dgm:prSet phldrT="[Text]"/>
      <dgm:spPr/>
      <dgm:t>
        <a:bodyPr/>
        <a:lstStyle/>
        <a:p>
          <a:endParaRPr lang="es-EC" u="none" noProof="0" dirty="0"/>
        </a:p>
      </dgm:t>
    </dgm:pt>
    <dgm:pt modelId="{BE19E39D-C21D-44A7-9C6F-247993FB84B0}" type="parTrans" cxnId="{75EC39A7-A4EB-4AD4-A01D-8900E1F26F49}">
      <dgm:prSet/>
      <dgm:spPr/>
      <dgm:t>
        <a:bodyPr/>
        <a:lstStyle/>
        <a:p>
          <a:endParaRPr lang="en-US"/>
        </a:p>
      </dgm:t>
    </dgm:pt>
    <dgm:pt modelId="{8CC4DDB9-055F-450E-A98B-6D8AB4A4CE7B}" type="sibTrans" cxnId="{75EC39A7-A4EB-4AD4-A01D-8900E1F26F49}">
      <dgm:prSet/>
      <dgm:spPr/>
      <dgm:t>
        <a:bodyPr/>
        <a:lstStyle/>
        <a:p>
          <a:endParaRPr lang="en-US"/>
        </a:p>
      </dgm:t>
    </dgm:pt>
    <dgm:pt modelId="{E5F1F8FB-278B-48BE-84BB-C29171B93E41}" type="pres">
      <dgm:prSet presAssocID="{34AC2645-B9AA-472A-81CF-70F2825421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CB4A13-76A3-44EE-B663-F9A1B6ED09F1}" type="pres">
      <dgm:prSet presAssocID="{3503415F-4373-4B4C-BDC0-24903BAEB4B9}" presName="parentText" presStyleLbl="node1" presStyleIdx="0" presStyleCnt="1" custLinFactNeighborY="-102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8DAA6-43F2-496D-B5B1-1832AB5B7723}" type="pres">
      <dgm:prSet presAssocID="{3503415F-4373-4B4C-BDC0-24903BAEB4B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DAFA3D-886E-45DA-9933-BB29A8A31597}" srcId="{34AC2645-B9AA-472A-81CF-70F2825421ED}" destId="{3503415F-4373-4B4C-BDC0-24903BAEB4B9}" srcOrd="0" destOrd="0" parTransId="{537E1AE2-76A9-4755-876B-68A7169401A4}" sibTransId="{F4E537C6-CD9F-4E94-BD52-55A01C71DF2E}"/>
    <dgm:cxn modelId="{66203F11-DE9E-474B-9C19-866B27417A95}" type="presOf" srcId="{3503415F-4373-4B4C-BDC0-24903BAEB4B9}" destId="{39CB4A13-76A3-44EE-B663-F9A1B6ED09F1}" srcOrd="0" destOrd="0" presId="urn:microsoft.com/office/officeart/2005/8/layout/vList2"/>
    <dgm:cxn modelId="{75EC39A7-A4EB-4AD4-A01D-8900E1F26F49}" srcId="{3503415F-4373-4B4C-BDC0-24903BAEB4B9}" destId="{3A587A3E-E599-4DFC-91CE-ABCEC7B85246}" srcOrd="0" destOrd="0" parTransId="{BE19E39D-C21D-44A7-9C6F-247993FB84B0}" sibTransId="{8CC4DDB9-055F-450E-A98B-6D8AB4A4CE7B}"/>
    <dgm:cxn modelId="{B669DD02-D524-40B3-9C6E-CDA14E57582C}" type="presOf" srcId="{34AC2645-B9AA-472A-81CF-70F2825421ED}" destId="{E5F1F8FB-278B-48BE-84BB-C29171B93E41}" srcOrd="0" destOrd="0" presId="urn:microsoft.com/office/officeart/2005/8/layout/vList2"/>
    <dgm:cxn modelId="{8230A89D-6573-4968-98D5-2CAF924237AA}" type="presOf" srcId="{59F35A4F-0B05-49A9-BE6F-C5D1DC984FEF}" destId="{71F8DAA6-43F2-496D-B5B1-1832AB5B7723}" srcOrd="0" destOrd="1" presId="urn:microsoft.com/office/officeart/2005/8/layout/vList2"/>
    <dgm:cxn modelId="{62736229-E55B-415C-8042-3BD412803794}" type="presOf" srcId="{3A587A3E-E599-4DFC-91CE-ABCEC7B85246}" destId="{71F8DAA6-43F2-496D-B5B1-1832AB5B7723}" srcOrd="0" destOrd="0" presId="urn:microsoft.com/office/officeart/2005/8/layout/vList2"/>
    <dgm:cxn modelId="{DC5203E8-8E62-4FD0-A66E-8F65F46FB1BE}" srcId="{3503415F-4373-4B4C-BDC0-24903BAEB4B9}" destId="{59F35A4F-0B05-49A9-BE6F-C5D1DC984FEF}" srcOrd="1" destOrd="0" parTransId="{76BF3877-A102-4A41-96C7-5DC223BE4989}" sibTransId="{A7EB7461-D793-4716-AC97-96745E68E608}"/>
    <dgm:cxn modelId="{F143C0DE-221F-4026-924C-22475D7AEB48}" type="presParOf" srcId="{E5F1F8FB-278B-48BE-84BB-C29171B93E41}" destId="{39CB4A13-76A3-44EE-B663-F9A1B6ED09F1}" srcOrd="0" destOrd="0" presId="urn:microsoft.com/office/officeart/2005/8/layout/vList2"/>
    <dgm:cxn modelId="{013ABFD9-9D06-4D58-BAED-328746234172}" type="presParOf" srcId="{E5F1F8FB-278B-48BE-84BB-C29171B93E41}" destId="{71F8DAA6-43F2-496D-B5B1-1832AB5B772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4AC2645-B9AA-472A-81CF-70F2825421ED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503415F-4373-4B4C-BDC0-24903BAEB4B9}">
      <dgm:prSet phldrT="[Text]"/>
      <dgm:spPr/>
      <dgm:t>
        <a:bodyPr/>
        <a:lstStyle/>
        <a:p>
          <a:r>
            <a:rPr lang="es-ES" u="none" noProof="0" dirty="0" smtClean="0"/>
            <a:t>Lectura y Escritura de arreglos </a:t>
          </a:r>
          <a:r>
            <a:rPr lang="es-ES" u="none" noProof="0" dirty="0" smtClean="0">
              <a:solidFill>
                <a:srgbClr val="FFC000"/>
              </a:solidFill>
            </a:rPr>
            <a:t>VB.net</a:t>
          </a:r>
          <a:endParaRPr lang="en-US" dirty="0">
            <a:solidFill>
              <a:srgbClr val="FFC000"/>
            </a:solidFill>
          </a:endParaRPr>
        </a:p>
      </dgm:t>
    </dgm:pt>
    <dgm:pt modelId="{537E1AE2-76A9-4755-876B-68A7169401A4}" type="parTrans" cxnId="{1DDAFA3D-886E-45DA-9933-BB29A8A31597}">
      <dgm:prSet/>
      <dgm:spPr/>
      <dgm:t>
        <a:bodyPr/>
        <a:lstStyle/>
        <a:p>
          <a:endParaRPr lang="en-US"/>
        </a:p>
      </dgm:t>
    </dgm:pt>
    <dgm:pt modelId="{F4E537C6-CD9F-4E94-BD52-55A01C71DF2E}" type="sibTrans" cxnId="{1DDAFA3D-886E-45DA-9933-BB29A8A31597}">
      <dgm:prSet/>
      <dgm:spPr/>
      <dgm:t>
        <a:bodyPr/>
        <a:lstStyle/>
        <a:p>
          <a:endParaRPr lang="en-US"/>
        </a:p>
      </dgm:t>
    </dgm:pt>
    <dgm:pt modelId="{59F35A4F-0B05-49A9-BE6F-C5D1DC984FEF}">
      <dgm:prSet phldrT="[Text]"/>
      <dgm:spPr/>
      <dgm:t>
        <a:bodyPr/>
        <a:lstStyle/>
        <a:p>
          <a:r>
            <a:rPr lang="es-EC" dirty="0" smtClean="0"/>
            <a:t>Ejercicio: Sacar el promedio de </a:t>
          </a:r>
          <a:r>
            <a:rPr lang="es-EC" b="1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</a:t>
          </a:r>
          <a:r>
            <a:rPr lang="es-EC" dirty="0" smtClean="0"/>
            <a:t> estudiante de sus </a:t>
          </a:r>
          <a:r>
            <a:rPr lang="es-EC" b="1" i="1" u="sng" dirty="0" smtClean="0"/>
            <a:t>tres</a:t>
          </a:r>
          <a:r>
            <a:rPr lang="es-EC" dirty="0" smtClean="0"/>
            <a:t> notas.</a:t>
          </a:r>
          <a:endParaRPr lang="es-EC" u="none" noProof="0" dirty="0"/>
        </a:p>
      </dgm:t>
    </dgm:pt>
    <dgm:pt modelId="{76BF3877-A102-4A41-96C7-5DC223BE4989}" type="parTrans" cxnId="{DC5203E8-8E62-4FD0-A66E-8F65F46FB1BE}">
      <dgm:prSet/>
      <dgm:spPr/>
      <dgm:t>
        <a:bodyPr/>
        <a:lstStyle/>
        <a:p>
          <a:endParaRPr lang="en-US"/>
        </a:p>
      </dgm:t>
    </dgm:pt>
    <dgm:pt modelId="{A7EB7461-D793-4716-AC97-96745E68E608}" type="sibTrans" cxnId="{DC5203E8-8E62-4FD0-A66E-8F65F46FB1BE}">
      <dgm:prSet/>
      <dgm:spPr/>
      <dgm:t>
        <a:bodyPr/>
        <a:lstStyle/>
        <a:p>
          <a:endParaRPr lang="en-US"/>
        </a:p>
      </dgm:t>
    </dgm:pt>
    <dgm:pt modelId="{3A587A3E-E599-4DFC-91CE-ABCEC7B85246}">
      <dgm:prSet phldrT="[Text]"/>
      <dgm:spPr/>
      <dgm:t>
        <a:bodyPr/>
        <a:lstStyle/>
        <a:p>
          <a:endParaRPr lang="es-EC" u="none" noProof="0" dirty="0"/>
        </a:p>
      </dgm:t>
    </dgm:pt>
    <dgm:pt modelId="{BE19E39D-C21D-44A7-9C6F-247993FB84B0}" type="parTrans" cxnId="{75EC39A7-A4EB-4AD4-A01D-8900E1F26F49}">
      <dgm:prSet/>
      <dgm:spPr/>
      <dgm:t>
        <a:bodyPr/>
        <a:lstStyle/>
        <a:p>
          <a:endParaRPr lang="en-US"/>
        </a:p>
      </dgm:t>
    </dgm:pt>
    <dgm:pt modelId="{8CC4DDB9-055F-450E-A98B-6D8AB4A4CE7B}" type="sibTrans" cxnId="{75EC39A7-A4EB-4AD4-A01D-8900E1F26F49}">
      <dgm:prSet/>
      <dgm:spPr/>
      <dgm:t>
        <a:bodyPr/>
        <a:lstStyle/>
        <a:p>
          <a:endParaRPr lang="en-US"/>
        </a:p>
      </dgm:t>
    </dgm:pt>
    <dgm:pt modelId="{E5F1F8FB-278B-48BE-84BB-C29171B93E41}" type="pres">
      <dgm:prSet presAssocID="{34AC2645-B9AA-472A-81CF-70F2825421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CB4A13-76A3-44EE-B663-F9A1B6ED09F1}" type="pres">
      <dgm:prSet presAssocID="{3503415F-4373-4B4C-BDC0-24903BAEB4B9}" presName="parentText" presStyleLbl="node1" presStyleIdx="0" presStyleCnt="1" custLinFactNeighborY="-102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8DAA6-43F2-496D-B5B1-1832AB5B7723}" type="pres">
      <dgm:prSet presAssocID="{3503415F-4373-4B4C-BDC0-24903BAEB4B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DAFA3D-886E-45DA-9933-BB29A8A31597}" srcId="{34AC2645-B9AA-472A-81CF-70F2825421ED}" destId="{3503415F-4373-4B4C-BDC0-24903BAEB4B9}" srcOrd="0" destOrd="0" parTransId="{537E1AE2-76A9-4755-876B-68A7169401A4}" sibTransId="{F4E537C6-CD9F-4E94-BD52-55A01C71DF2E}"/>
    <dgm:cxn modelId="{0B419EC1-2279-4637-AAD5-2EA9DFDC62A5}" type="presOf" srcId="{34AC2645-B9AA-472A-81CF-70F2825421ED}" destId="{E5F1F8FB-278B-48BE-84BB-C29171B93E41}" srcOrd="0" destOrd="0" presId="urn:microsoft.com/office/officeart/2005/8/layout/vList2"/>
    <dgm:cxn modelId="{80ECC2BA-8BDF-4D91-9C96-78FDC4C31463}" type="presOf" srcId="{59F35A4F-0B05-49A9-BE6F-C5D1DC984FEF}" destId="{71F8DAA6-43F2-496D-B5B1-1832AB5B7723}" srcOrd="0" destOrd="1" presId="urn:microsoft.com/office/officeart/2005/8/layout/vList2"/>
    <dgm:cxn modelId="{1F5BF26D-CD4A-4724-85DC-00E2A0ADAC93}" type="presOf" srcId="{3503415F-4373-4B4C-BDC0-24903BAEB4B9}" destId="{39CB4A13-76A3-44EE-B663-F9A1B6ED09F1}" srcOrd="0" destOrd="0" presId="urn:microsoft.com/office/officeart/2005/8/layout/vList2"/>
    <dgm:cxn modelId="{75EC39A7-A4EB-4AD4-A01D-8900E1F26F49}" srcId="{3503415F-4373-4B4C-BDC0-24903BAEB4B9}" destId="{3A587A3E-E599-4DFC-91CE-ABCEC7B85246}" srcOrd="0" destOrd="0" parTransId="{BE19E39D-C21D-44A7-9C6F-247993FB84B0}" sibTransId="{8CC4DDB9-055F-450E-A98B-6D8AB4A4CE7B}"/>
    <dgm:cxn modelId="{DC5203E8-8E62-4FD0-A66E-8F65F46FB1BE}" srcId="{3503415F-4373-4B4C-BDC0-24903BAEB4B9}" destId="{59F35A4F-0B05-49A9-BE6F-C5D1DC984FEF}" srcOrd="1" destOrd="0" parTransId="{76BF3877-A102-4A41-96C7-5DC223BE4989}" sibTransId="{A7EB7461-D793-4716-AC97-96745E68E608}"/>
    <dgm:cxn modelId="{EEDC561A-4FA4-43A9-8CCE-DE4B03DD4B2A}" type="presOf" srcId="{3A587A3E-E599-4DFC-91CE-ABCEC7B85246}" destId="{71F8DAA6-43F2-496D-B5B1-1832AB5B7723}" srcOrd="0" destOrd="0" presId="urn:microsoft.com/office/officeart/2005/8/layout/vList2"/>
    <dgm:cxn modelId="{A3D6FA6F-7C63-4E47-870F-62A1E414F1DC}" type="presParOf" srcId="{E5F1F8FB-278B-48BE-84BB-C29171B93E41}" destId="{39CB4A13-76A3-44EE-B663-F9A1B6ED09F1}" srcOrd="0" destOrd="0" presId="urn:microsoft.com/office/officeart/2005/8/layout/vList2"/>
    <dgm:cxn modelId="{DB11167C-619D-42E6-836F-366DBF928AD1}" type="presParOf" srcId="{E5F1F8FB-278B-48BE-84BB-C29171B93E41}" destId="{71F8DAA6-43F2-496D-B5B1-1832AB5B772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4AC2645-B9AA-472A-81CF-70F2825421ED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503415F-4373-4B4C-BDC0-24903BAEB4B9}">
      <dgm:prSet phldrT="[Text]"/>
      <dgm:spPr/>
      <dgm:t>
        <a:bodyPr/>
        <a:lstStyle/>
        <a:p>
          <a:r>
            <a:rPr lang="es-ES" u="none" noProof="0" dirty="0" smtClean="0"/>
            <a:t>Resumen:</a:t>
          </a:r>
          <a:endParaRPr lang="en-US" dirty="0"/>
        </a:p>
      </dgm:t>
    </dgm:pt>
    <dgm:pt modelId="{537E1AE2-76A9-4755-876B-68A7169401A4}" type="parTrans" cxnId="{1DDAFA3D-886E-45DA-9933-BB29A8A31597}">
      <dgm:prSet/>
      <dgm:spPr/>
      <dgm:t>
        <a:bodyPr/>
        <a:lstStyle/>
        <a:p>
          <a:endParaRPr lang="en-US"/>
        </a:p>
      </dgm:t>
    </dgm:pt>
    <dgm:pt modelId="{F4E537C6-CD9F-4E94-BD52-55A01C71DF2E}" type="sibTrans" cxnId="{1DDAFA3D-886E-45DA-9933-BB29A8A31597}">
      <dgm:prSet/>
      <dgm:spPr/>
      <dgm:t>
        <a:bodyPr/>
        <a:lstStyle/>
        <a:p>
          <a:endParaRPr lang="en-US"/>
        </a:p>
      </dgm:t>
    </dgm:pt>
    <dgm:pt modelId="{3A587A3E-E599-4DFC-91CE-ABCEC7B85246}">
      <dgm:prSet phldrT="[Text]"/>
      <dgm:spPr/>
      <dgm:t>
        <a:bodyPr/>
        <a:lstStyle/>
        <a:p>
          <a:r>
            <a:rPr lang="es-EC" dirty="0" smtClean="0"/>
            <a:t>Dependiendo del lenguaje de programación el índice del array comienza en 0 CERO o en 1 UNO. </a:t>
          </a:r>
          <a:endParaRPr lang="es-EC" u="none" noProof="0" dirty="0"/>
        </a:p>
      </dgm:t>
    </dgm:pt>
    <dgm:pt modelId="{BE19E39D-C21D-44A7-9C6F-247993FB84B0}" type="parTrans" cxnId="{75EC39A7-A4EB-4AD4-A01D-8900E1F26F49}">
      <dgm:prSet/>
      <dgm:spPr/>
      <dgm:t>
        <a:bodyPr/>
        <a:lstStyle/>
        <a:p>
          <a:endParaRPr lang="en-US"/>
        </a:p>
      </dgm:t>
    </dgm:pt>
    <dgm:pt modelId="{8CC4DDB9-055F-450E-A98B-6D8AB4A4CE7B}" type="sibTrans" cxnId="{75EC39A7-A4EB-4AD4-A01D-8900E1F26F49}">
      <dgm:prSet/>
      <dgm:spPr/>
      <dgm:t>
        <a:bodyPr/>
        <a:lstStyle/>
        <a:p>
          <a:endParaRPr lang="en-US"/>
        </a:p>
      </dgm:t>
    </dgm:pt>
    <dgm:pt modelId="{674F6ED5-984F-484B-A236-C3BA2BDF015A}">
      <dgm:prSet phldrT="[Text]"/>
      <dgm:spPr/>
      <dgm:t>
        <a:bodyPr/>
        <a:lstStyle/>
        <a:p>
          <a:r>
            <a:rPr lang="es-EC" dirty="0" smtClean="0">
              <a:latin typeface="+mn-lt"/>
            </a:rPr>
            <a:t>La declaración de array de debe realizar previa su utilización con el tipo de dato y el tamaño para este arreglo.</a:t>
          </a:r>
          <a:endParaRPr lang="es-EC" u="none" noProof="0" dirty="0"/>
        </a:p>
      </dgm:t>
    </dgm:pt>
    <dgm:pt modelId="{190EE4E5-A056-480F-8018-2519D5E237FA}" type="parTrans" cxnId="{543DBC20-9390-406C-BC6A-09C978A69D61}">
      <dgm:prSet/>
      <dgm:spPr/>
    </dgm:pt>
    <dgm:pt modelId="{88CC9111-5DF9-4CCB-9720-52B9AB173AB3}" type="sibTrans" cxnId="{543DBC20-9390-406C-BC6A-09C978A69D61}">
      <dgm:prSet/>
      <dgm:spPr/>
    </dgm:pt>
    <dgm:pt modelId="{45400719-350D-4E90-A2EF-83BA4A9301F4}">
      <dgm:prSet phldrT="[Text]"/>
      <dgm:spPr/>
      <dgm:t>
        <a:bodyPr/>
        <a:lstStyle/>
        <a:p>
          <a:r>
            <a:rPr lang="es-EC" dirty="0" smtClean="0">
              <a:latin typeface="+mn-lt"/>
            </a:rPr>
            <a:t>Un array de dos dimensiones se declara listando el tamaño de las filas y las columnas junto con el nombre del array y el tipo de dato que contiene.</a:t>
          </a:r>
          <a:endParaRPr lang="es-EC" u="none" noProof="0" dirty="0"/>
        </a:p>
      </dgm:t>
    </dgm:pt>
    <dgm:pt modelId="{74F1EF27-AA64-4E6C-9B37-EE06994EEE57}" type="parTrans" cxnId="{FD1F6F26-2E0C-46DC-94CC-E8F554C3E3FF}">
      <dgm:prSet/>
      <dgm:spPr/>
    </dgm:pt>
    <dgm:pt modelId="{43DD071C-D6AF-4155-B10B-39274A55DB60}" type="sibTrans" cxnId="{FD1F6F26-2E0C-46DC-94CC-E8F554C3E3FF}">
      <dgm:prSet/>
      <dgm:spPr/>
    </dgm:pt>
    <dgm:pt modelId="{EE9D7708-17BC-445F-83B3-012FA567190F}">
      <dgm:prSet phldrT="[Text]"/>
      <dgm:spPr/>
      <dgm:t>
        <a:bodyPr/>
        <a:lstStyle/>
        <a:p>
          <a:r>
            <a:rPr lang="es-EC" dirty="0" smtClean="0">
              <a:latin typeface="+mn-lt"/>
            </a:rPr>
            <a:t>Los array pueden pasarse como parámetros a funciones o procedimientos o ser un parámetro de retorno de una función.</a:t>
          </a:r>
          <a:endParaRPr lang="es-EC" u="none" noProof="0" dirty="0"/>
        </a:p>
      </dgm:t>
    </dgm:pt>
    <dgm:pt modelId="{EE20DC87-4A94-48B7-9FC6-4563A00CC8DA}" type="parTrans" cxnId="{0DEA9375-B4DF-4A27-9D6C-657A46788649}">
      <dgm:prSet/>
      <dgm:spPr/>
    </dgm:pt>
    <dgm:pt modelId="{8B15F407-C50E-40B5-B9B3-62384392651D}" type="sibTrans" cxnId="{0DEA9375-B4DF-4A27-9D6C-657A46788649}">
      <dgm:prSet/>
      <dgm:spPr/>
    </dgm:pt>
    <dgm:pt modelId="{2D41DE5E-5EC7-44F9-B47D-A908C9BC6357}">
      <dgm:prSet phldrT="[Text]"/>
      <dgm:spPr/>
      <dgm:t>
        <a:bodyPr/>
        <a:lstStyle/>
        <a:p>
          <a:r>
            <a:rPr lang="es-EC" dirty="0" smtClean="0">
              <a:latin typeface="+mn-lt"/>
            </a:rPr>
            <a:t>La longitud de los array se fija en su declaración y no puede ser modificado sin una nueva declaración.</a:t>
          </a:r>
          <a:endParaRPr lang="es-EC" u="none" noProof="0" dirty="0"/>
        </a:p>
      </dgm:t>
    </dgm:pt>
    <dgm:pt modelId="{ECDA2C96-F485-4466-9489-E1863508FE8B}" type="parTrans" cxnId="{87DC4F1A-923B-4859-B406-A21144A1FEAF}">
      <dgm:prSet/>
      <dgm:spPr/>
    </dgm:pt>
    <dgm:pt modelId="{A3D7C5C2-1161-43CD-8C3B-98FC2E366117}" type="sibTrans" cxnId="{87DC4F1A-923B-4859-B406-A21144A1FEAF}">
      <dgm:prSet/>
      <dgm:spPr/>
    </dgm:pt>
    <dgm:pt modelId="{E5F1F8FB-278B-48BE-84BB-C29171B93E41}" type="pres">
      <dgm:prSet presAssocID="{34AC2645-B9AA-472A-81CF-70F2825421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CB4A13-76A3-44EE-B663-F9A1B6ED09F1}" type="pres">
      <dgm:prSet presAssocID="{3503415F-4373-4B4C-BDC0-24903BAEB4B9}" presName="parentText" presStyleLbl="node1" presStyleIdx="0" presStyleCnt="1" custLinFactNeighborY="-102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8DAA6-43F2-496D-B5B1-1832AB5B7723}" type="pres">
      <dgm:prSet presAssocID="{3503415F-4373-4B4C-BDC0-24903BAEB4B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DC4F1A-923B-4859-B406-A21144A1FEAF}" srcId="{3503415F-4373-4B4C-BDC0-24903BAEB4B9}" destId="{2D41DE5E-5EC7-44F9-B47D-A908C9BC6357}" srcOrd="4" destOrd="0" parTransId="{ECDA2C96-F485-4466-9489-E1863508FE8B}" sibTransId="{A3D7C5C2-1161-43CD-8C3B-98FC2E366117}"/>
    <dgm:cxn modelId="{75EC39A7-A4EB-4AD4-A01D-8900E1F26F49}" srcId="{3503415F-4373-4B4C-BDC0-24903BAEB4B9}" destId="{3A587A3E-E599-4DFC-91CE-ABCEC7B85246}" srcOrd="0" destOrd="0" parTransId="{BE19E39D-C21D-44A7-9C6F-247993FB84B0}" sibTransId="{8CC4DDB9-055F-450E-A98B-6D8AB4A4CE7B}"/>
    <dgm:cxn modelId="{CF852B79-37F2-4B42-BB7B-438EF925B74A}" type="presOf" srcId="{2D41DE5E-5EC7-44F9-B47D-A908C9BC6357}" destId="{71F8DAA6-43F2-496D-B5B1-1832AB5B7723}" srcOrd="0" destOrd="4" presId="urn:microsoft.com/office/officeart/2005/8/layout/vList2"/>
    <dgm:cxn modelId="{543DBC20-9390-406C-BC6A-09C978A69D61}" srcId="{3503415F-4373-4B4C-BDC0-24903BAEB4B9}" destId="{674F6ED5-984F-484B-A236-C3BA2BDF015A}" srcOrd="1" destOrd="0" parTransId="{190EE4E5-A056-480F-8018-2519D5E237FA}" sibTransId="{88CC9111-5DF9-4CCB-9720-52B9AB173AB3}"/>
    <dgm:cxn modelId="{0DEA9375-B4DF-4A27-9D6C-657A46788649}" srcId="{3503415F-4373-4B4C-BDC0-24903BAEB4B9}" destId="{EE9D7708-17BC-445F-83B3-012FA567190F}" srcOrd="3" destOrd="0" parTransId="{EE20DC87-4A94-48B7-9FC6-4563A00CC8DA}" sibTransId="{8B15F407-C50E-40B5-B9B3-62384392651D}"/>
    <dgm:cxn modelId="{FD1F6F26-2E0C-46DC-94CC-E8F554C3E3FF}" srcId="{3503415F-4373-4B4C-BDC0-24903BAEB4B9}" destId="{45400719-350D-4E90-A2EF-83BA4A9301F4}" srcOrd="2" destOrd="0" parTransId="{74F1EF27-AA64-4E6C-9B37-EE06994EEE57}" sibTransId="{43DD071C-D6AF-4155-B10B-39274A55DB60}"/>
    <dgm:cxn modelId="{7C9CE057-FDB3-49E8-B9A7-18CA4D507909}" type="presOf" srcId="{674F6ED5-984F-484B-A236-C3BA2BDF015A}" destId="{71F8DAA6-43F2-496D-B5B1-1832AB5B7723}" srcOrd="0" destOrd="1" presId="urn:microsoft.com/office/officeart/2005/8/layout/vList2"/>
    <dgm:cxn modelId="{A0587236-E7F7-43DF-AB9B-63B1DD06E097}" type="presOf" srcId="{45400719-350D-4E90-A2EF-83BA4A9301F4}" destId="{71F8DAA6-43F2-496D-B5B1-1832AB5B7723}" srcOrd="0" destOrd="2" presId="urn:microsoft.com/office/officeart/2005/8/layout/vList2"/>
    <dgm:cxn modelId="{0F6D9622-19F3-4473-9D05-FFD1657C4673}" type="presOf" srcId="{34AC2645-B9AA-472A-81CF-70F2825421ED}" destId="{E5F1F8FB-278B-48BE-84BB-C29171B93E41}" srcOrd="0" destOrd="0" presId="urn:microsoft.com/office/officeart/2005/8/layout/vList2"/>
    <dgm:cxn modelId="{A7E17B33-D374-4AA0-8B40-3C38D2CEB0A2}" type="presOf" srcId="{3A587A3E-E599-4DFC-91CE-ABCEC7B85246}" destId="{71F8DAA6-43F2-496D-B5B1-1832AB5B7723}" srcOrd="0" destOrd="0" presId="urn:microsoft.com/office/officeart/2005/8/layout/vList2"/>
    <dgm:cxn modelId="{034DDC7A-4278-4126-809C-3FCD969CF978}" type="presOf" srcId="{3503415F-4373-4B4C-BDC0-24903BAEB4B9}" destId="{39CB4A13-76A3-44EE-B663-F9A1B6ED09F1}" srcOrd="0" destOrd="0" presId="urn:microsoft.com/office/officeart/2005/8/layout/vList2"/>
    <dgm:cxn modelId="{97BF7215-DE46-4207-8B0C-359388739FF8}" type="presOf" srcId="{EE9D7708-17BC-445F-83B3-012FA567190F}" destId="{71F8DAA6-43F2-496D-B5B1-1832AB5B7723}" srcOrd="0" destOrd="3" presId="urn:microsoft.com/office/officeart/2005/8/layout/vList2"/>
    <dgm:cxn modelId="{1DDAFA3D-886E-45DA-9933-BB29A8A31597}" srcId="{34AC2645-B9AA-472A-81CF-70F2825421ED}" destId="{3503415F-4373-4B4C-BDC0-24903BAEB4B9}" srcOrd="0" destOrd="0" parTransId="{537E1AE2-76A9-4755-876B-68A7169401A4}" sibTransId="{F4E537C6-CD9F-4E94-BD52-55A01C71DF2E}"/>
    <dgm:cxn modelId="{AFDF7153-494D-4FAD-86FB-EB1314DF28A5}" type="presParOf" srcId="{E5F1F8FB-278B-48BE-84BB-C29171B93E41}" destId="{39CB4A13-76A3-44EE-B663-F9A1B6ED09F1}" srcOrd="0" destOrd="0" presId="urn:microsoft.com/office/officeart/2005/8/layout/vList2"/>
    <dgm:cxn modelId="{F2DCCFAA-15EB-4869-9F7C-B5EA0D9E73ED}" type="presParOf" srcId="{E5F1F8FB-278B-48BE-84BB-C29171B93E41}" destId="{71F8DAA6-43F2-496D-B5B1-1832AB5B772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034C5D-3BAE-4836-A822-3BED877F6D11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9006957-1559-48E3-999F-199062526AD2}">
      <dgm:prSet phldrT="[Text]"/>
      <dgm:spPr/>
      <dgm:t>
        <a:bodyPr/>
        <a:lstStyle/>
        <a:p>
          <a:r>
            <a:rPr lang="es-ES" dirty="0" smtClean="0"/>
            <a:t>Debido a que por lo general tenemos que tratar con </a:t>
          </a:r>
          <a:r>
            <a:rPr lang="es-ES" b="0" i="1" u="sng" dirty="0" smtClean="0">
              <a:solidFill>
                <a:srgbClr val="92D050"/>
              </a:solidFill>
            </a:rPr>
            <a:t>CONJUNTO DE DATOS</a:t>
          </a:r>
          <a:r>
            <a:rPr lang="es-ES" dirty="0" smtClean="0"/>
            <a:t> y no con datos simples (enteros, reales, booleanos, etc.) que por sí solos no nos dicen nada, ni nos sirven de mucho, es necesario tratar con estructuras de datos adecuadas a cada necesidad.</a:t>
          </a:r>
          <a:endParaRPr lang="en-US" dirty="0"/>
        </a:p>
      </dgm:t>
    </dgm:pt>
    <dgm:pt modelId="{B9F1E998-26A0-4071-BBA0-786AA19FDC5A}" type="parTrans" cxnId="{002535BC-90D2-43D2-AB9F-AF238B980532}">
      <dgm:prSet/>
      <dgm:spPr/>
      <dgm:t>
        <a:bodyPr/>
        <a:lstStyle/>
        <a:p>
          <a:endParaRPr lang="en-US"/>
        </a:p>
      </dgm:t>
    </dgm:pt>
    <dgm:pt modelId="{2B9FEB24-30BE-4EC4-8AEF-6F9C3C61FAEA}" type="sibTrans" cxnId="{002535BC-90D2-43D2-AB9F-AF238B980532}">
      <dgm:prSet/>
      <dgm:spPr/>
      <dgm:t>
        <a:bodyPr/>
        <a:lstStyle/>
        <a:p>
          <a:endParaRPr lang="en-US"/>
        </a:p>
      </dgm:t>
    </dgm:pt>
    <dgm:pt modelId="{AD29C902-C0E7-46E2-800C-CCF5BA83CD91}">
      <dgm:prSet phldrT="[Text]"/>
      <dgm:spPr/>
      <dgm:t>
        <a:bodyPr/>
        <a:lstStyle/>
        <a:p>
          <a:r>
            <a:rPr lang="en-US" dirty="0" err="1" smtClean="0"/>
            <a:t>Datos</a:t>
          </a:r>
          <a:r>
            <a:rPr lang="en-US" dirty="0" smtClean="0"/>
            <a:t> simples vs. </a:t>
          </a:r>
          <a:r>
            <a:rPr lang="en-US" dirty="0" err="1" smtClean="0"/>
            <a:t>estructuras</a:t>
          </a:r>
          <a:r>
            <a:rPr lang="en-US" dirty="0" smtClean="0"/>
            <a:t> de </a:t>
          </a:r>
          <a:r>
            <a:rPr lang="en-US" dirty="0" err="1" smtClean="0"/>
            <a:t>datos</a:t>
          </a:r>
          <a:r>
            <a:rPr lang="en-US" dirty="0" smtClean="0"/>
            <a:t>:</a:t>
          </a:r>
          <a:endParaRPr lang="en-US" dirty="0"/>
        </a:p>
      </dgm:t>
    </dgm:pt>
    <dgm:pt modelId="{9B321203-3632-4FBB-B192-55B88DE6D72A}" type="parTrans" cxnId="{F0117884-EF95-49BB-9867-E70AC1F37B81}">
      <dgm:prSet/>
      <dgm:spPr/>
      <dgm:t>
        <a:bodyPr/>
        <a:lstStyle/>
        <a:p>
          <a:endParaRPr lang="en-US"/>
        </a:p>
      </dgm:t>
    </dgm:pt>
    <dgm:pt modelId="{6FB004BB-5981-475F-AC9F-E07C8BCE1B57}" type="sibTrans" cxnId="{F0117884-EF95-49BB-9867-E70AC1F37B81}">
      <dgm:prSet/>
      <dgm:spPr/>
      <dgm:t>
        <a:bodyPr/>
        <a:lstStyle/>
        <a:p>
          <a:endParaRPr lang="en-US"/>
        </a:p>
      </dgm:t>
    </dgm:pt>
    <dgm:pt modelId="{DD420B31-621F-422F-AB04-0D117D1FD5D5}" type="pres">
      <dgm:prSet presAssocID="{51034C5D-3BAE-4836-A822-3BED877F6D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0E9E5F-9CBB-4C10-BFCD-46E72708D4A4}" type="pres">
      <dgm:prSet presAssocID="{AD29C902-C0E7-46E2-800C-CCF5BA83CD9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28836-79F5-4D02-95AD-EBE2EB03E3DB}" type="pres">
      <dgm:prSet presAssocID="{AD29C902-C0E7-46E2-800C-CCF5BA83CD9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397621-61A8-49E3-8241-FDAD36C1060B}" type="presOf" srcId="{C9006957-1559-48E3-999F-199062526AD2}" destId="{4DB28836-79F5-4D02-95AD-EBE2EB03E3DB}" srcOrd="0" destOrd="0" presId="urn:microsoft.com/office/officeart/2005/8/layout/vList2"/>
    <dgm:cxn modelId="{502056C1-440E-49A9-8913-DC439745F766}" type="presOf" srcId="{51034C5D-3BAE-4836-A822-3BED877F6D11}" destId="{DD420B31-621F-422F-AB04-0D117D1FD5D5}" srcOrd="0" destOrd="0" presId="urn:microsoft.com/office/officeart/2005/8/layout/vList2"/>
    <dgm:cxn modelId="{F0117884-EF95-49BB-9867-E70AC1F37B81}" srcId="{51034C5D-3BAE-4836-A822-3BED877F6D11}" destId="{AD29C902-C0E7-46E2-800C-CCF5BA83CD91}" srcOrd="0" destOrd="0" parTransId="{9B321203-3632-4FBB-B192-55B88DE6D72A}" sibTransId="{6FB004BB-5981-475F-AC9F-E07C8BCE1B57}"/>
    <dgm:cxn modelId="{002535BC-90D2-43D2-AB9F-AF238B980532}" srcId="{AD29C902-C0E7-46E2-800C-CCF5BA83CD91}" destId="{C9006957-1559-48E3-999F-199062526AD2}" srcOrd="0" destOrd="0" parTransId="{B9F1E998-26A0-4071-BBA0-786AA19FDC5A}" sibTransId="{2B9FEB24-30BE-4EC4-8AEF-6F9C3C61FAEA}"/>
    <dgm:cxn modelId="{33904B57-BF83-46C5-8A9D-9F25E63317C8}" type="presOf" srcId="{AD29C902-C0E7-46E2-800C-CCF5BA83CD91}" destId="{480E9E5F-9CBB-4C10-BFCD-46E72708D4A4}" srcOrd="0" destOrd="0" presId="urn:microsoft.com/office/officeart/2005/8/layout/vList2"/>
    <dgm:cxn modelId="{A43AC0BB-EC98-4B2C-AA2F-EDFBD42829E5}" type="presParOf" srcId="{DD420B31-621F-422F-AB04-0D117D1FD5D5}" destId="{480E9E5F-9CBB-4C10-BFCD-46E72708D4A4}" srcOrd="0" destOrd="0" presId="urn:microsoft.com/office/officeart/2005/8/layout/vList2"/>
    <dgm:cxn modelId="{7031F4B8-4F3D-48CC-A486-A1BA0A6534C3}" type="presParOf" srcId="{DD420B31-621F-422F-AB04-0D117D1FD5D5}" destId="{4DB28836-79F5-4D02-95AD-EBE2EB03E3D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034C5D-3BAE-4836-A822-3BED877F6D11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9006957-1559-48E3-999F-199062526AD2}">
      <dgm:prSet phldrT="[Text]"/>
      <dgm:spPr/>
      <dgm:t>
        <a:bodyPr/>
        <a:lstStyle/>
        <a:p>
          <a:r>
            <a:rPr lang="es-ES" dirty="0" smtClean="0"/>
            <a:t>Debido a que por lo general tenemos que tratar con </a:t>
          </a:r>
          <a:r>
            <a:rPr lang="es-ES" b="0" i="1" u="sng" dirty="0" smtClean="0">
              <a:solidFill>
                <a:srgbClr val="92D050"/>
              </a:solidFill>
            </a:rPr>
            <a:t>CONJUNTO DE DATOS</a:t>
          </a:r>
          <a:r>
            <a:rPr lang="es-ES" dirty="0" smtClean="0"/>
            <a:t> y no con datos simples (enteros, reales, booleanos, etc.) que por sí solos no nos dicen nada, ni nos sirven de mucho, es necesario tratar con estructuras de datos adecuadas a cada necesidad.</a:t>
          </a:r>
          <a:endParaRPr lang="en-US" dirty="0"/>
        </a:p>
      </dgm:t>
    </dgm:pt>
    <dgm:pt modelId="{B9F1E998-26A0-4071-BBA0-786AA19FDC5A}" type="parTrans" cxnId="{002535BC-90D2-43D2-AB9F-AF238B980532}">
      <dgm:prSet/>
      <dgm:spPr/>
      <dgm:t>
        <a:bodyPr/>
        <a:lstStyle/>
        <a:p>
          <a:endParaRPr lang="en-US"/>
        </a:p>
      </dgm:t>
    </dgm:pt>
    <dgm:pt modelId="{2B9FEB24-30BE-4EC4-8AEF-6F9C3C61FAEA}" type="sibTrans" cxnId="{002535BC-90D2-43D2-AB9F-AF238B980532}">
      <dgm:prSet/>
      <dgm:spPr/>
      <dgm:t>
        <a:bodyPr/>
        <a:lstStyle/>
        <a:p>
          <a:endParaRPr lang="en-US"/>
        </a:p>
      </dgm:t>
    </dgm:pt>
    <dgm:pt modelId="{AD29C902-C0E7-46E2-800C-CCF5BA83CD91}">
      <dgm:prSet phldrT="[Text]"/>
      <dgm:spPr/>
      <dgm:t>
        <a:bodyPr/>
        <a:lstStyle/>
        <a:p>
          <a:r>
            <a:rPr lang="en-US" dirty="0" err="1" smtClean="0"/>
            <a:t>Datos</a:t>
          </a:r>
          <a:r>
            <a:rPr lang="en-US" dirty="0" smtClean="0"/>
            <a:t> simples vs. </a:t>
          </a:r>
          <a:r>
            <a:rPr lang="en-US" dirty="0" err="1" smtClean="0"/>
            <a:t>estructuras</a:t>
          </a:r>
          <a:r>
            <a:rPr lang="en-US" dirty="0" smtClean="0"/>
            <a:t> de </a:t>
          </a:r>
          <a:r>
            <a:rPr lang="en-US" dirty="0" err="1" smtClean="0"/>
            <a:t>datos</a:t>
          </a:r>
          <a:r>
            <a:rPr lang="en-US" dirty="0" smtClean="0"/>
            <a:t>:</a:t>
          </a:r>
          <a:endParaRPr lang="en-US" dirty="0"/>
        </a:p>
      </dgm:t>
    </dgm:pt>
    <dgm:pt modelId="{9B321203-3632-4FBB-B192-55B88DE6D72A}" type="parTrans" cxnId="{F0117884-EF95-49BB-9867-E70AC1F37B81}">
      <dgm:prSet/>
      <dgm:spPr/>
      <dgm:t>
        <a:bodyPr/>
        <a:lstStyle/>
        <a:p>
          <a:endParaRPr lang="en-US"/>
        </a:p>
      </dgm:t>
    </dgm:pt>
    <dgm:pt modelId="{6FB004BB-5981-475F-AC9F-E07C8BCE1B57}" type="sibTrans" cxnId="{F0117884-EF95-49BB-9867-E70AC1F37B81}">
      <dgm:prSet/>
      <dgm:spPr/>
      <dgm:t>
        <a:bodyPr/>
        <a:lstStyle/>
        <a:p>
          <a:endParaRPr lang="en-US"/>
        </a:p>
      </dgm:t>
    </dgm:pt>
    <dgm:pt modelId="{DD420B31-621F-422F-AB04-0D117D1FD5D5}" type="pres">
      <dgm:prSet presAssocID="{51034C5D-3BAE-4836-A822-3BED877F6D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0E9E5F-9CBB-4C10-BFCD-46E72708D4A4}" type="pres">
      <dgm:prSet presAssocID="{AD29C902-C0E7-46E2-800C-CCF5BA83CD9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28836-79F5-4D02-95AD-EBE2EB03E3DB}" type="pres">
      <dgm:prSet presAssocID="{AD29C902-C0E7-46E2-800C-CCF5BA83CD9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E5C50E-5757-4C04-9905-39ACA9D240CD}" type="presOf" srcId="{AD29C902-C0E7-46E2-800C-CCF5BA83CD91}" destId="{480E9E5F-9CBB-4C10-BFCD-46E72708D4A4}" srcOrd="0" destOrd="0" presId="urn:microsoft.com/office/officeart/2005/8/layout/vList2"/>
    <dgm:cxn modelId="{51AF1A1B-2737-4299-B24F-F83AA5757B13}" type="presOf" srcId="{C9006957-1559-48E3-999F-199062526AD2}" destId="{4DB28836-79F5-4D02-95AD-EBE2EB03E3DB}" srcOrd="0" destOrd="0" presId="urn:microsoft.com/office/officeart/2005/8/layout/vList2"/>
    <dgm:cxn modelId="{F0117884-EF95-49BB-9867-E70AC1F37B81}" srcId="{51034C5D-3BAE-4836-A822-3BED877F6D11}" destId="{AD29C902-C0E7-46E2-800C-CCF5BA83CD91}" srcOrd="0" destOrd="0" parTransId="{9B321203-3632-4FBB-B192-55B88DE6D72A}" sibTransId="{6FB004BB-5981-475F-AC9F-E07C8BCE1B57}"/>
    <dgm:cxn modelId="{4755A919-514C-4A2C-B3AB-AEB66BA6BF14}" type="presOf" srcId="{51034C5D-3BAE-4836-A822-3BED877F6D11}" destId="{DD420B31-621F-422F-AB04-0D117D1FD5D5}" srcOrd="0" destOrd="0" presId="urn:microsoft.com/office/officeart/2005/8/layout/vList2"/>
    <dgm:cxn modelId="{002535BC-90D2-43D2-AB9F-AF238B980532}" srcId="{AD29C902-C0E7-46E2-800C-CCF5BA83CD91}" destId="{C9006957-1559-48E3-999F-199062526AD2}" srcOrd="0" destOrd="0" parTransId="{B9F1E998-26A0-4071-BBA0-786AA19FDC5A}" sibTransId="{2B9FEB24-30BE-4EC4-8AEF-6F9C3C61FAEA}"/>
    <dgm:cxn modelId="{27702EB7-6536-4DAC-8AA2-3960F8DD7384}" type="presParOf" srcId="{DD420B31-621F-422F-AB04-0D117D1FD5D5}" destId="{480E9E5F-9CBB-4C10-BFCD-46E72708D4A4}" srcOrd="0" destOrd="0" presId="urn:microsoft.com/office/officeart/2005/8/layout/vList2"/>
    <dgm:cxn modelId="{17284957-1AD0-4E1E-BCB9-2326E718C99D}" type="presParOf" srcId="{DD420B31-621F-422F-AB04-0D117D1FD5D5}" destId="{4DB28836-79F5-4D02-95AD-EBE2EB03E3D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034C5D-3BAE-4836-A822-3BED877F6D11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D29C902-C0E7-46E2-800C-CCF5BA83CD91}">
      <dgm:prSet phldrT="[Text]"/>
      <dgm:spPr/>
      <dgm:t>
        <a:bodyPr/>
        <a:lstStyle/>
        <a:p>
          <a:r>
            <a:rPr lang="es-ES" smtClean="0"/>
            <a:t>Que son?</a:t>
          </a:r>
          <a:endParaRPr lang="en-US" dirty="0"/>
        </a:p>
      </dgm:t>
    </dgm:pt>
    <dgm:pt modelId="{9B321203-3632-4FBB-B192-55B88DE6D72A}" type="parTrans" cxnId="{F0117884-EF95-49BB-9867-E70AC1F37B81}">
      <dgm:prSet/>
      <dgm:spPr/>
      <dgm:t>
        <a:bodyPr/>
        <a:lstStyle/>
        <a:p>
          <a:endParaRPr lang="en-US"/>
        </a:p>
      </dgm:t>
    </dgm:pt>
    <dgm:pt modelId="{6FB004BB-5981-475F-AC9F-E07C8BCE1B57}" type="sibTrans" cxnId="{F0117884-EF95-49BB-9867-E70AC1F37B81}">
      <dgm:prSet/>
      <dgm:spPr/>
      <dgm:t>
        <a:bodyPr/>
        <a:lstStyle/>
        <a:p>
          <a:endParaRPr lang="en-US"/>
        </a:p>
      </dgm:t>
    </dgm:pt>
    <dgm:pt modelId="{44464A79-6FF7-4D75-AD4C-5D4AA0D8DF86}">
      <dgm:prSet phldrT="[Text]"/>
      <dgm:spPr/>
      <dgm:t>
        <a:bodyPr/>
        <a:lstStyle/>
        <a:p>
          <a:endParaRPr lang="en-US" dirty="0" smtClean="0"/>
        </a:p>
      </dgm:t>
    </dgm:pt>
    <dgm:pt modelId="{DB3B233B-4DEA-4E00-BE4A-870D374A61AF}" type="parTrans" cxnId="{B59D7748-C1D9-43D3-AF49-C5463B892F32}">
      <dgm:prSet/>
      <dgm:spPr/>
      <dgm:t>
        <a:bodyPr/>
        <a:lstStyle/>
        <a:p>
          <a:endParaRPr lang="en-US"/>
        </a:p>
      </dgm:t>
    </dgm:pt>
    <dgm:pt modelId="{5C213689-A05E-453E-8AB4-418CD284A889}" type="sibTrans" cxnId="{B59D7748-C1D9-43D3-AF49-C5463B892F32}">
      <dgm:prSet/>
      <dgm:spPr/>
      <dgm:t>
        <a:bodyPr/>
        <a:lstStyle/>
        <a:p>
          <a:endParaRPr lang="en-US"/>
        </a:p>
      </dgm:t>
    </dgm:pt>
    <dgm:pt modelId="{A2DCCEBE-199E-4BF5-B266-8B98CDF7F3C7}">
      <dgm:prSet phldrT="[Text]"/>
      <dgm:spPr/>
      <dgm:t>
        <a:bodyPr/>
        <a:lstStyle/>
        <a:p>
          <a:r>
            <a:rPr lang="es-ES" dirty="0" smtClean="0"/>
            <a:t>Colección de datos almacenables y accesibles individual o grupalmente </a:t>
          </a:r>
          <a:r>
            <a:rPr lang="en-US" dirty="0" smtClean="0"/>
            <a:t>= </a:t>
          </a:r>
          <a:r>
            <a:rPr lang="es-EC" dirty="0" smtClean="0"/>
            <a:t>vector y matriz de dato.</a:t>
          </a:r>
          <a:endParaRPr lang="en-US" dirty="0" smtClean="0"/>
        </a:p>
      </dgm:t>
    </dgm:pt>
    <dgm:pt modelId="{BA2CDDF8-053D-4779-9F3A-38BEBEB18321}" type="parTrans" cxnId="{A0BE5E3E-8C6A-4F93-8F96-BE856B583218}">
      <dgm:prSet/>
      <dgm:spPr/>
      <dgm:t>
        <a:bodyPr/>
        <a:lstStyle/>
        <a:p>
          <a:endParaRPr lang="en-US"/>
        </a:p>
      </dgm:t>
    </dgm:pt>
    <dgm:pt modelId="{07FA3925-DE43-4132-991E-1ADB46C2046F}" type="sibTrans" cxnId="{A0BE5E3E-8C6A-4F93-8F96-BE856B583218}">
      <dgm:prSet/>
      <dgm:spPr/>
      <dgm:t>
        <a:bodyPr/>
        <a:lstStyle/>
        <a:p>
          <a:endParaRPr lang="en-US"/>
        </a:p>
      </dgm:t>
    </dgm:pt>
    <dgm:pt modelId="{F5644EB5-9E20-42CF-A557-6ACA9541D980}">
      <dgm:prSet phldrT="[Text]"/>
      <dgm:spPr/>
      <dgm:t>
        <a:bodyPr/>
        <a:lstStyle/>
        <a:p>
          <a:r>
            <a:rPr lang="es-EC" dirty="0" smtClean="0"/>
            <a:t>Son soportados por la casi todos los lenguajes de programación.</a:t>
          </a:r>
          <a:endParaRPr lang="en-US" dirty="0" smtClean="0"/>
        </a:p>
      </dgm:t>
    </dgm:pt>
    <dgm:pt modelId="{5066B00F-45C1-4854-A193-2188D1160987}" type="parTrans" cxnId="{91318014-A17B-40D4-A86D-9626723E53BC}">
      <dgm:prSet/>
      <dgm:spPr/>
      <dgm:t>
        <a:bodyPr/>
        <a:lstStyle/>
        <a:p>
          <a:endParaRPr lang="en-US"/>
        </a:p>
      </dgm:t>
    </dgm:pt>
    <dgm:pt modelId="{BD5AEB34-E2EF-478B-8D29-3BD60F0C46C3}" type="sibTrans" cxnId="{91318014-A17B-40D4-A86D-9626723E53BC}">
      <dgm:prSet/>
      <dgm:spPr/>
      <dgm:t>
        <a:bodyPr/>
        <a:lstStyle/>
        <a:p>
          <a:endParaRPr lang="en-US"/>
        </a:p>
      </dgm:t>
    </dgm:pt>
    <dgm:pt modelId="{8D68E106-6B88-423A-817D-7B0D846F4C36}">
      <dgm:prSet phldrT="[Text]"/>
      <dgm:spPr/>
      <dgm:t>
        <a:bodyPr/>
        <a:lstStyle/>
        <a:p>
          <a:r>
            <a:rPr lang="es-EC" noProof="0" dirty="0" smtClean="0"/>
            <a:t>Ejemplo: Se puede representar cada posición o casilla del tablero de </a:t>
          </a:r>
          <a:r>
            <a:rPr lang="es-EC" noProof="0" dirty="0" err="1" smtClean="0"/>
            <a:t>ajedres</a:t>
          </a:r>
          <a:r>
            <a:rPr lang="es-EC" noProof="0" dirty="0" smtClean="0"/>
            <a:t> mediante un array o matriz</a:t>
          </a:r>
          <a:endParaRPr lang="es-EC" noProof="0" dirty="0"/>
        </a:p>
      </dgm:t>
    </dgm:pt>
    <dgm:pt modelId="{A18EAD02-BB3F-4951-8A0D-5FE14457D3A7}" type="parTrans" cxnId="{B5769BA8-8B62-4FD9-9B95-960D44BCC76E}">
      <dgm:prSet/>
      <dgm:spPr/>
      <dgm:t>
        <a:bodyPr/>
        <a:lstStyle/>
        <a:p>
          <a:endParaRPr lang="en-US"/>
        </a:p>
      </dgm:t>
    </dgm:pt>
    <dgm:pt modelId="{AF6254FC-2A8E-4982-8AA5-1A1EC0489FCD}" type="sibTrans" cxnId="{B5769BA8-8B62-4FD9-9B95-960D44BCC76E}">
      <dgm:prSet/>
      <dgm:spPr/>
      <dgm:t>
        <a:bodyPr/>
        <a:lstStyle/>
        <a:p>
          <a:endParaRPr lang="en-US"/>
        </a:p>
      </dgm:t>
    </dgm:pt>
    <dgm:pt modelId="{DD420B31-621F-422F-AB04-0D117D1FD5D5}" type="pres">
      <dgm:prSet presAssocID="{51034C5D-3BAE-4836-A822-3BED877F6D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0E9E5F-9CBB-4C10-BFCD-46E72708D4A4}" type="pres">
      <dgm:prSet presAssocID="{AD29C902-C0E7-46E2-800C-CCF5BA83CD9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28836-79F5-4D02-95AD-EBE2EB03E3DB}" type="pres">
      <dgm:prSet presAssocID="{AD29C902-C0E7-46E2-800C-CCF5BA83CD9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8570D9-1431-489D-8228-88790D25A5CA}" type="presOf" srcId="{51034C5D-3BAE-4836-A822-3BED877F6D11}" destId="{DD420B31-621F-422F-AB04-0D117D1FD5D5}" srcOrd="0" destOrd="0" presId="urn:microsoft.com/office/officeart/2005/8/layout/vList2"/>
    <dgm:cxn modelId="{F0117884-EF95-49BB-9867-E70AC1F37B81}" srcId="{51034C5D-3BAE-4836-A822-3BED877F6D11}" destId="{AD29C902-C0E7-46E2-800C-CCF5BA83CD91}" srcOrd="0" destOrd="0" parTransId="{9B321203-3632-4FBB-B192-55B88DE6D72A}" sibTransId="{6FB004BB-5981-475F-AC9F-E07C8BCE1B57}"/>
    <dgm:cxn modelId="{A0BE5E3E-8C6A-4F93-8F96-BE856B583218}" srcId="{AD29C902-C0E7-46E2-800C-CCF5BA83CD91}" destId="{A2DCCEBE-199E-4BF5-B266-8B98CDF7F3C7}" srcOrd="1" destOrd="0" parTransId="{BA2CDDF8-053D-4779-9F3A-38BEBEB18321}" sibTransId="{07FA3925-DE43-4132-991E-1ADB46C2046F}"/>
    <dgm:cxn modelId="{B59D7748-C1D9-43D3-AF49-C5463B892F32}" srcId="{AD29C902-C0E7-46E2-800C-CCF5BA83CD91}" destId="{44464A79-6FF7-4D75-AD4C-5D4AA0D8DF86}" srcOrd="0" destOrd="0" parTransId="{DB3B233B-4DEA-4E00-BE4A-870D374A61AF}" sibTransId="{5C213689-A05E-453E-8AB4-418CD284A889}"/>
    <dgm:cxn modelId="{5F7FCA1F-BF93-4CF8-9479-A5AFEFFC34CC}" type="presOf" srcId="{F5644EB5-9E20-42CF-A557-6ACA9541D980}" destId="{4DB28836-79F5-4D02-95AD-EBE2EB03E3DB}" srcOrd="0" destOrd="2" presId="urn:microsoft.com/office/officeart/2005/8/layout/vList2"/>
    <dgm:cxn modelId="{862A9EE5-24B2-4B2B-A268-8E88036646E4}" type="presOf" srcId="{A2DCCEBE-199E-4BF5-B266-8B98CDF7F3C7}" destId="{4DB28836-79F5-4D02-95AD-EBE2EB03E3DB}" srcOrd="0" destOrd="1" presId="urn:microsoft.com/office/officeart/2005/8/layout/vList2"/>
    <dgm:cxn modelId="{B3629C45-1928-4C90-8BD8-C6E5217746E3}" type="presOf" srcId="{8D68E106-6B88-423A-817D-7B0D846F4C36}" destId="{4DB28836-79F5-4D02-95AD-EBE2EB03E3DB}" srcOrd="0" destOrd="3" presId="urn:microsoft.com/office/officeart/2005/8/layout/vList2"/>
    <dgm:cxn modelId="{19DDC23E-32A9-4194-AB61-1CB39BE97371}" type="presOf" srcId="{AD29C902-C0E7-46E2-800C-CCF5BA83CD91}" destId="{480E9E5F-9CBB-4C10-BFCD-46E72708D4A4}" srcOrd="0" destOrd="0" presId="urn:microsoft.com/office/officeart/2005/8/layout/vList2"/>
    <dgm:cxn modelId="{B5769BA8-8B62-4FD9-9B95-960D44BCC76E}" srcId="{AD29C902-C0E7-46E2-800C-CCF5BA83CD91}" destId="{8D68E106-6B88-423A-817D-7B0D846F4C36}" srcOrd="3" destOrd="0" parTransId="{A18EAD02-BB3F-4951-8A0D-5FE14457D3A7}" sibTransId="{AF6254FC-2A8E-4982-8AA5-1A1EC0489FCD}"/>
    <dgm:cxn modelId="{B206B021-8CA7-4AE6-9A75-83CF99553DBF}" type="presOf" srcId="{44464A79-6FF7-4D75-AD4C-5D4AA0D8DF86}" destId="{4DB28836-79F5-4D02-95AD-EBE2EB03E3DB}" srcOrd="0" destOrd="0" presId="urn:microsoft.com/office/officeart/2005/8/layout/vList2"/>
    <dgm:cxn modelId="{91318014-A17B-40D4-A86D-9626723E53BC}" srcId="{AD29C902-C0E7-46E2-800C-CCF5BA83CD91}" destId="{F5644EB5-9E20-42CF-A557-6ACA9541D980}" srcOrd="2" destOrd="0" parTransId="{5066B00F-45C1-4854-A193-2188D1160987}" sibTransId="{BD5AEB34-E2EF-478B-8D29-3BD60F0C46C3}"/>
    <dgm:cxn modelId="{9E2366B0-8AE7-4319-8E12-2E7A9EE6A9D1}" type="presParOf" srcId="{DD420B31-621F-422F-AB04-0D117D1FD5D5}" destId="{480E9E5F-9CBB-4C10-BFCD-46E72708D4A4}" srcOrd="0" destOrd="0" presId="urn:microsoft.com/office/officeart/2005/8/layout/vList2"/>
    <dgm:cxn modelId="{8ED9034D-75C6-4E9E-B917-860A0F25C028}" type="presParOf" srcId="{DD420B31-621F-422F-AB04-0D117D1FD5D5}" destId="{4DB28836-79F5-4D02-95AD-EBE2EB03E3D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3064AD-F959-4809-B059-8FED98391D34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9B18676-BE7A-45E2-817C-CF40119BB953}">
      <dgm:prSet phldrT="[Text]"/>
      <dgm:spPr/>
      <dgm:t>
        <a:bodyPr/>
        <a:lstStyle/>
        <a:p>
          <a:pPr algn="just"/>
          <a:r>
            <a:rPr lang="es-EC" b="1" i="1" u="none" dirty="0" smtClean="0"/>
            <a:t>Array</a:t>
          </a:r>
          <a:endParaRPr lang="en-US" u="none" dirty="0"/>
        </a:p>
      </dgm:t>
    </dgm:pt>
    <dgm:pt modelId="{193B118A-5152-49D1-B55C-EF3C9E51248E}" type="parTrans" cxnId="{7D179A76-BED8-4107-9D35-073ACBFBF7E4}">
      <dgm:prSet/>
      <dgm:spPr/>
      <dgm:t>
        <a:bodyPr/>
        <a:lstStyle/>
        <a:p>
          <a:endParaRPr lang="en-US"/>
        </a:p>
      </dgm:t>
    </dgm:pt>
    <dgm:pt modelId="{3F66B283-A2E1-48D4-B13D-3FC4AADACA0A}" type="sibTrans" cxnId="{7D179A76-BED8-4107-9D35-073ACBFBF7E4}">
      <dgm:prSet/>
      <dgm:spPr/>
      <dgm:t>
        <a:bodyPr/>
        <a:lstStyle/>
        <a:p>
          <a:endParaRPr lang="en-US"/>
        </a:p>
      </dgm:t>
    </dgm:pt>
    <dgm:pt modelId="{D5FE8845-4085-41AC-BD5B-7F2F7A599B3F}">
      <dgm:prSet phldrT="[Text]"/>
      <dgm:spPr/>
      <dgm:t>
        <a:bodyPr/>
        <a:lstStyle/>
        <a:p>
          <a:pPr algn="just"/>
          <a:r>
            <a:rPr lang="es-ES" dirty="0" smtClean="0"/>
            <a:t>Es un conjunto de datos homogéneos que se encuentran ubicados en forma consecutiva en la memoria RAM (sirve para almacenar datos en forma temporal). Un grupo o una colección finita, homogénea y ordenada de elementos.</a:t>
          </a:r>
          <a:endParaRPr lang="en-US" dirty="0"/>
        </a:p>
      </dgm:t>
    </dgm:pt>
    <dgm:pt modelId="{94EB6F65-F0DC-47A6-BB33-E4245841D5CE}" type="parTrans" cxnId="{E0873412-A6D5-43E6-85D7-6FD828DA2CFF}">
      <dgm:prSet/>
      <dgm:spPr/>
      <dgm:t>
        <a:bodyPr/>
        <a:lstStyle/>
        <a:p>
          <a:endParaRPr lang="es-ES"/>
        </a:p>
      </dgm:t>
    </dgm:pt>
    <dgm:pt modelId="{2350FB99-6867-4567-B6E6-13E4E0CE2BB9}" type="sibTrans" cxnId="{E0873412-A6D5-43E6-85D7-6FD828DA2CFF}">
      <dgm:prSet/>
      <dgm:spPr/>
      <dgm:t>
        <a:bodyPr/>
        <a:lstStyle/>
        <a:p>
          <a:endParaRPr lang="es-ES"/>
        </a:p>
      </dgm:t>
    </dgm:pt>
    <dgm:pt modelId="{7376CB7B-42A3-4B26-92F1-9C1122187F19}">
      <dgm:prSet phldrT="[Text]"/>
      <dgm:spPr/>
      <dgm:t>
        <a:bodyPr/>
        <a:lstStyle/>
        <a:p>
          <a:pPr algn="just"/>
          <a:endParaRPr lang="en-US" dirty="0"/>
        </a:p>
      </dgm:t>
    </dgm:pt>
    <dgm:pt modelId="{EF39239A-EF3F-4304-B56B-FB0372F46EDC}" type="parTrans" cxnId="{644CCB91-DE42-4514-A72E-1FBDD3AEB50F}">
      <dgm:prSet/>
      <dgm:spPr/>
      <dgm:t>
        <a:bodyPr/>
        <a:lstStyle/>
        <a:p>
          <a:endParaRPr lang="es-ES"/>
        </a:p>
      </dgm:t>
    </dgm:pt>
    <dgm:pt modelId="{2D4ED020-FE18-45E2-8DAA-07662682ABAC}" type="sibTrans" cxnId="{644CCB91-DE42-4514-A72E-1FBDD3AEB50F}">
      <dgm:prSet/>
      <dgm:spPr/>
      <dgm:t>
        <a:bodyPr/>
        <a:lstStyle/>
        <a:p>
          <a:endParaRPr lang="es-ES"/>
        </a:p>
      </dgm:t>
    </dgm:pt>
    <dgm:pt modelId="{EC2E3477-5669-4204-9F49-C8B5F4E66A6B}" type="pres">
      <dgm:prSet presAssocID="{063064AD-F959-4809-B059-8FED98391D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DC09B-926F-4981-82CE-871597679E0B}" type="pres">
      <dgm:prSet presAssocID="{49B18676-BE7A-45E2-817C-CF40119BB95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1750F-B330-4A9B-A671-05F43670C555}" type="pres">
      <dgm:prSet presAssocID="{49B18676-BE7A-45E2-817C-CF40119BB95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D42078-C21F-4A47-A5D0-E7F8669F140C}" type="presOf" srcId="{D5FE8845-4085-41AC-BD5B-7F2F7A599B3F}" destId="{FAF1750F-B330-4A9B-A671-05F43670C555}" srcOrd="0" destOrd="1" presId="urn:microsoft.com/office/officeart/2005/8/layout/vList2"/>
    <dgm:cxn modelId="{7D179A76-BED8-4107-9D35-073ACBFBF7E4}" srcId="{063064AD-F959-4809-B059-8FED98391D34}" destId="{49B18676-BE7A-45E2-817C-CF40119BB953}" srcOrd="0" destOrd="0" parTransId="{193B118A-5152-49D1-B55C-EF3C9E51248E}" sibTransId="{3F66B283-A2E1-48D4-B13D-3FC4AADACA0A}"/>
    <dgm:cxn modelId="{339C75B6-5BB8-4B95-8657-73F3A9E1174E}" type="presOf" srcId="{063064AD-F959-4809-B059-8FED98391D34}" destId="{EC2E3477-5669-4204-9F49-C8B5F4E66A6B}" srcOrd="0" destOrd="0" presId="urn:microsoft.com/office/officeart/2005/8/layout/vList2"/>
    <dgm:cxn modelId="{27E82D94-A003-4154-B7D1-6CD350A9C574}" type="presOf" srcId="{7376CB7B-42A3-4B26-92F1-9C1122187F19}" destId="{FAF1750F-B330-4A9B-A671-05F43670C555}" srcOrd="0" destOrd="0" presId="urn:microsoft.com/office/officeart/2005/8/layout/vList2"/>
    <dgm:cxn modelId="{644CCB91-DE42-4514-A72E-1FBDD3AEB50F}" srcId="{49B18676-BE7A-45E2-817C-CF40119BB953}" destId="{7376CB7B-42A3-4B26-92F1-9C1122187F19}" srcOrd="0" destOrd="0" parTransId="{EF39239A-EF3F-4304-B56B-FB0372F46EDC}" sibTransId="{2D4ED020-FE18-45E2-8DAA-07662682ABAC}"/>
    <dgm:cxn modelId="{82BEB876-DFAE-48DD-AA31-C70D2D1BAD82}" type="presOf" srcId="{49B18676-BE7A-45E2-817C-CF40119BB953}" destId="{247DC09B-926F-4981-82CE-871597679E0B}" srcOrd="0" destOrd="0" presId="urn:microsoft.com/office/officeart/2005/8/layout/vList2"/>
    <dgm:cxn modelId="{E0873412-A6D5-43E6-85D7-6FD828DA2CFF}" srcId="{49B18676-BE7A-45E2-817C-CF40119BB953}" destId="{D5FE8845-4085-41AC-BD5B-7F2F7A599B3F}" srcOrd="1" destOrd="0" parTransId="{94EB6F65-F0DC-47A6-BB33-E4245841D5CE}" sibTransId="{2350FB99-6867-4567-B6E6-13E4E0CE2BB9}"/>
    <dgm:cxn modelId="{944A96B1-DD4E-4C02-B39D-AD52784B64A3}" type="presParOf" srcId="{EC2E3477-5669-4204-9F49-C8B5F4E66A6B}" destId="{247DC09B-926F-4981-82CE-871597679E0B}" srcOrd="0" destOrd="0" presId="urn:microsoft.com/office/officeart/2005/8/layout/vList2"/>
    <dgm:cxn modelId="{D2981692-498E-4A88-BBB8-58440997B0B2}" type="presParOf" srcId="{EC2E3477-5669-4204-9F49-C8B5F4E66A6B}" destId="{FAF1750F-B330-4A9B-A671-05F43670C55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3064AD-F959-4809-B059-8FED98391D34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9B18676-BE7A-45E2-817C-CF40119BB953}">
      <dgm:prSet phldrT="[Text]"/>
      <dgm:spPr/>
      <dgm:t>
        <a:bodyPr/>
        <a:lstStyle/>
        <a:p>
          <a:pPr algn="just"/>
          <a:r>
            <a:rPr lang="es-EC" b="1" i="1" u="none" smtClean="0"/>
            <a:t>Tipos de Arrays</a:t>
          </a:r>
          <a:endParaRPr lang="en-US" u="none" dirty="0"/>
        </a:p>
      </dgm:t>
    </dgm:pt>
    <dgm:pt modelId="{193B118A-5152-49D1-B55C-EF3C9E51248E}" type="parTrans" cxnId="{7D179A76-BED8-4107-9D35-073ACBFBF7E4}">
      <dgm:prSet/>
      <dgm:spPr/>
      <dgm:t>
        <a:bodyPr/>
        <a:lstStyle/>
        <a:p>
          <a:endParaRPr lang="en-US"/>
        </a:p>
      </dgm:t>
    </dgm:pt>
    <dgm:pt modelId="{3F66B283-A2E1-48D4-B13D-3FC4AADACA0A}" type="sibTrans" cxnId="{7D179A76-BED8-4107-9D35-073ACBFBF7E4}">
      <dgm:prSet/>
      <dgm:spPr/>
      <dgm:t>
        <a:bodyPr/>
        <a:lstStyle/>
        <a:p>
          <a:endParaRPr lang="en-US"/>
        </a:p>
      </dgm:t>
    </dgm:pt>
    <dgm:pt modelId="{9045185E-99AE-4C78-AC63-2A9EB134803C}">
      <dgm:prSet phldrT="[Text]"/>
      <dgm:spPr/>
      <dgm:t>
        <a:bodyPr/>
        <a:lstStyle/>
        <a:p>
          <a:endParaRPr lang="en-US" dirty="0"/>
        </a:p>
      </dgm:t>
    </dgm:pt>
    <dgm:pt modelId="{5E903D92-6474-485B-8208-826E61C2A1A7}" type="parTrans" cxnId="{61E34F77-22CE-47D3-BBE2-43F047ABBBE6}">
      <dgm:prSet/>
      <dgm:spPr/>
      <dgm:t>
        <a:bodyPr/>
        <a:lstStyle/>
        <a:p>
          <a:endParaRPr lang="en-US"/>
        </a:p>
      </dgm:t>
    </dgm:pt>
    <dgm:pt modelId="{11CF4C76-90C7-429D-8CAB-971170B006C8}" type="sibTrans" cxnId="{61E34F77-22CE-47D3-BBE2-43F047ABBBE6}">
      <dgm:prSet/>
      <dgm:spPr/>
      <dgm:t>
        <a:bodyPr/>
        <a:lstStyle/>
        <a:p>
          <a:endParaRPr lang="en-US"/>
        </a:p>
      </dgm:t>
    </dgm:pt>
    <dgm:pt modelId="{8EA22B19-8F0D-4A55-A48C-4C80D1C57C91}">
      <dgm:prSet phldrT="[Text]"/>
      <dgm:spPr/>
      <dgm:t>
        <a:bodyPr/>
        <a:lstStyle/>
        <a:p>
          <a:r>
            <a:rPr lang="es-EC" dirty="0" smtClean="0"/>
            <a:t>De una dimensión (vector), de dos dimensiones matrices, de  tres o mas dimensiones.</a:t>
          </a:r>
          <a:endParaRPr lang="en-US" dirty="0"/>
        </a:p>
      </dgm:t>
    </dgm:pt>
    <dgm:pt modelId="{0A78B39B-8E19-4A89-B3CE-7C6FE8981383}" type="parTrans" cxnId="{E71FDE3C-2381-41C8-899D-E9B8EB622A20}">
      <dgm:prSet/>
      <dgm:spPr/>
      <dgm:t>
        <a:bodyPr/>
        <a:lstStyle/>
        <a:p>
          <a:endParaRPr lang="en-US"/>
        </a:p>
      </dgm:t>
    </dgm:pt>
    <dgm:pt modelId="{7CFAB98F-9E4E-41E1-B083-A77A43CDB5C4}" type="sibTrans" cxnId="{E71FDE3C-2381-41C8-899D-E9B8EB622A20}">
      <dgm:prSet/>
      <dgm:spPr/>
      <dgm:t>
        <a:bodyPr/>
        <a:lstStyle/>
        <a:p>
          <a:endParaRPr lang="en-US"/>
        </a:p>
      </dgm:t>
    </dgm:pt>
    <dgm:pt modelId="{EC2E3477-5669-4204-9F49-C8B5F4E66A6B}" type="pres">
      <dgm:prSet presAssocID="{063064AD-F959-4809-B059-8FED98391D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DC09B-926F-4981-82CE-871597679E0B}" type="pres">
      <dgm:prSet presAssocID="{49B18676-BE7A-45E2-817C-CF40119BB95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1750F-B330-4A9B-A671-05F43670C555}" type="pres">
      <dgm:prSet presAssocID="{49B18676-BE7A-45E2-817C-CF40119BB95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4D914C-F211-4B40-90F2-B640D557819C}" type="presOf" srcId="{8EA22B19-8F0D-4A55-A48C-4C80D1C57C91}" destId="{FAF1750F-B330-4A9B-A671-05F43670C555}" srcOrd="0" destOrd="1" presId="urn:microsoft.com/office/officeart/2005/8/layout/vList2"/>
    <dgm:cxn modelId="{E71FDE3C-2381-41C8-899D-E9B8EB622A20}" srcId="{49B18676-BE7A-45E2-817C-CF40119BB953}" destId="{8EA22B19-8F0D-4A55-A48C-4C80D1C57C91}" srcOrd="1" destOrd="0" parTransId="{0A78B39B-8E19-4A89-B3CE-7C6FE8981383}" sibTransId="{7CFAB98F-9E4E-41E1-B083-A77A43CDB5C4}"/>
    <dgm:cxn modelId="{7D179A76-BED8-4107-9D35-073ACBFBF7E4}" srcId="{063064AD-F959-4809-B059-8FED98391D34}" destId="{49B18676-BE7A-45E2-817C-CF40119BB953}" srcOrd="0" destOrd="0" parTransId="{193B118A-5152-49D1-B55C-EF3C9E51248E}" sibTransId="{3F66B283-A2E1-48D4-B13D-3FC4AADACA0A}"/>
    <dgm:cxn modelId="{A27AF48C-7F01-4913-8DEF-B931DC26C755}" type="presOf" srcId="{063064AD-F959-4809-B059-8FED98391D34}" destId="{EC2E3477-5669-4204-9F49-C8B5F4E66A6B}" srcOrd="0" destOrd="0" presId="urn:microsoft.com/office/officeart/2005/8/layout/vList2"/>
    <dgm:cxn modelId="{2BD013A3-1402-408C-A83D-DA8C5A31F7CA}" type="presOf" srcId="{9045185E-99AE-4C78-AC63-2A9EB134803C}" destId="{FAF1750F-B330-4A9B-A671-05F43670C555}" srcOrd="0" destOrd="0" presId="urn:microsoft.com/office/officeart/2005/8/layout/vList2"/>
    <dgm:cxn modelId="{D7012E9D-7A62-4344-8F54-65CF88697756}" type="presOf" srcId="{49B18676-BE7A-45E2-817C-CF40119BB953}" destId="{247DC09B-926F-4981-82CE-871597679E0B}" srcOrd="0" destOrd="0" presId="urn:microsoft.com/office/officeart/2005/8/layout/vList2"/>
    <dgm:cxn modelId="{61E34F77-22CE-47D3-BBE2-43F047ABBBE6}" srcId="{49B18676-BE7A-45E2-817C-CF40119BB953}" destId="{9045185E-99AE-4C78-AC63-2A9EB134803C}" srcOrd="0" destOrd="0" parTransId="{5E903D92-6474-485B-8208-826E61C2A1A7}" sibTransId="{11CF4C76-90C7-429D-8CAB-971170B006C8}"/>
    <dgm:cxn modelId="{CA147FB5-140C-448C-8A1E-28CD68FE7F5B}" type="presParOf" srcId="{EC2E3477-5669-4204-9F49-C8B5F4E66A6B}" destId="{247DC09B-926F-4981-82CE-871597679E0B}" srcOrd="0" destOrd="0" presId="urn:microsoft.com/office/officeart/2005/8/layout/vList2"/>
    <dgm:cxn modelId="{436660BC-3AA1-4EE7-BB3F-525058FAA1DD}" type="presParOf" srcId="{EC2E3477-5669-4204-9F49-C8B5F4E66A6B}" destId="{FAF1750F-B330-4A9B-A671-05F43670C55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63064AD-F959-4809-B059-8FED98391D34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9B18676-BE7A-45E2-817C-CF40119BB953}">
      <dgm:prSet phldrT="[Text]"/>
      <dgm:spPr/>
      <dgm:t>
        <a:bodyPr/>
        <a:lstStyle/>
        <a:p>
          <a:pPr algn="just"/>
          <a:r>
            <a:rPr lang="en-US" u="none" dirty="0" smtClean="0"/>
            <a:t>Almacenamiento de arrays multidimensional.</a:t>
          </a:r>
          <a:endParaRPr lang="en-US" u="none" dirty="0"/>
        </a:p>
      </dgm:t>
    </dgm:pt>
    <dgm:pt modelId="{193B118A-5152-49D1-B55C-EF3C9E51248E}" type="parTrans" cxnId="{7D179A76-BED8-4107-9D35-073ACBFBF7E4}">
      <dgm:prSet/>
      <dgm:spPr/>
      <dgm:t>
        <a:bodyPr/>
        <a:lstStyle/>
        <a:p>
          <a:endParaRPr lang="en-US"/>
        </a:p>
      </dgm:t>
    </dgm:pt>
    <dgm:pt modelId="{3F66B283-A2E1-48D4-B13D-3FC4AADACA0A}" type="sibTrans" cxnId="{7D179A76-BED8-4107-9D35-073ACBFBF7E4}">
      <dgm:prSet/>
      <dgm:spPr/>
      <dgm:t>
        <a:bodyPr/>
        <a:lstStyle/>
        <a:p>
          <a:endParaRPr lang="en-US"/>
        </a:p>
      </dgm:t>
    </dgm:pt>
    <dgm:pt modelId="{EC2E3477-5669-4204-9F49-C8B5F4E66A6B}" type="pres">
      <dgm:prSet presAssocID="{063064AD-F959-4809-B059-8FED98391D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DC09B-926F-4981-82CE-871597679E0B}" type="pres">
      <dgm:prSet presAssocID="{49B18676-BE7A-45E2-817C-CF40119BB95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BCF890-FBC3-46C8-BDCC-90D4F93282EE}" type="presOf" srcId="{49B18676-BE7A-45E2-817C-CF40119BB953}" destId="{247DC09B-926F-4981-82CE-871597679E0B}" srcOrd="0" destOrd="0" presId="urn:microsoft.com/office/officeart/2005/8/layout/vList2"/>
    <dgm:cxn modelId="{9119B448-E1C7-4A86-B75A-D36E9E919114}" type="presOf" srcId="{063064AD-F959-4809-B059-8FED98391D34}" destId="{EC2E3477-5669-4204-9F49-C8B5F4E66A6B}" srcOrd="0" destOrd="0" presId="urn:microsoft.com/office/officeart/2005/8/layout/vList2"/>
    <dgm:cxn modelId="{7D179A76-BED8-4107-9D35-073ACBFBF7E4}" srcId="{063064AD-F959-4809-B059-8FED98391D34}" destId="{49B18676-BE7A-45E2-817C-CF40119BB953}" srcOrd="0" destOrd="0" parTransId="{193B118A-5152-49D1-B55C-EF3C9E51248E}" sibTransId="{3F66B283-A2E1-48D4-B13D-3FC4AADACA0A}"/>
    <dgm:cxn modelId="{4058F16D-B5D3-46A6-B64F-8436CBFD5DB9}" type="presParOf" srcId="{EC2E3477-5669-4204-9F49-C8B5F4E66A6B}" destId="{247DC09B-926F-4981-82CE-871597679E0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63064AD-F959-4809-B059-8FED98391D34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9B18676-BE7A-45E2-817C-CF40119BB953}">
      <dgm:prSet phldrT="[Text]"/>
      <dgm:spPr/>
      <dgm:t>
        <a:bodyPr/>
        <a:lstStyle/>
        <a:p>
          <a:pPr algn="just"/>
          <a:r>
            <a:rPr lang="en-US" u="none" dirty="0" smtClean="0"/>
            <a:t>Almacenamiento de arrays multidimensional.</a:t>
          </a:r>
          <a:endParaRPr lang="en-US" u="none" dirty="0"/>
        </a:p>
      </dgm:t>
    </dgm:pt>
    <dgm:pt modelId="{193B118A-5152-49D1-B55C-EF3C9E51248E}" type="parTrans" cxnId="{7D179A76-BED8-4107-9D35-073ACBFBF7E4}">
      <dgm:prSet/>
      <dgm:spPr/>
      <dgm:t>
        <a:bodyPr/>
        <a:lstStyle/>
        <a:p>
          <a:endParaRPr lang="en-US"/>
        </a:p>
      </dgm:t>
    </dgm:pt>
    <dgm:pt modelId="{3F66B283-A2E1-48D4-B13D-3FC4AADACA0A}" type="sibTrans" cxnId="{7D179A76-BED8-4107-9D35-073ACBFBF7E4}">
      <dgm:prSet/>
      <dgm:spPr/>
      <dgm:t>
        <a:bodyPr/>
        <a:lstStyle/>
        <a:p>
          <a:endParaRPr lang="en-US"/>
        </a:p>
      </dgm:t>
    </dgm:pt>
    <dgm:pt modelId="{EC2E3477-5669-4204-9F49-C8B5F4E66A6B}" type="pres">
      <dgm:prSet presAssocID="{063064AD-F959-4809-B059-8FED98391D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DC09B-926F-4981-82CE-871597679E0B}" type="pres">
      <dgm:prSet presAssocID="{49B18676-BE7A-45E2-817C-CF40119BB95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C811EF-3675-4026-A14F-D6340554C7D6}" type="presOf" srcId="{49B18676-BE7A-45E2-817C-CF40119BB953}" destId="{247DC09B-926F-4981-82CE-871597679E0B}" srcOrd="0" destOrd="0" presId="urn:microsoft.com/office/officeart/2005/8/layout/vList2"/>
    <dgm:cxn modelId="{7D179A76-BED8-4107-9D35-073ACBFBF7E4}" srcId="{063064AD-F959-4809-B059-8FED98391D34}" destId="{49B18676-BE7A-45E2-817C-CF40119BB953}" srcOrd="0" destOrd="0" parTransId="{193B118A-5152-49D1-B55C-EF3C9E51248E}" sibTransId="{3F66B283-A2E1-48D4-B13D-3FC4AADACA0A}"/>
    <dgm:cxn modelId="{588C166A-0EE7-4ADC-A5D6-17910B6D86EE}" type="presOf" srcId="{063064AD-F959-4809-B059-8FED98391D34}" destId="{EC2E3477-5669-4204-9F49-C8B5F4E66A6B}" srcOrd="0" destOrd="0" presId="urn:microsoft.com/office/officeart/2005/8/layout/vList2"/>
    <dgm:cxn modelId="{B62A8C59-E9FD-40BF-945B-F50F4A3A4A2D}" type="presParOf" srcId="{EC2E3477-5669-4204-9F49-C8B5F4E66A6B}" destId="{247DC09B-926F-4981-82CE-871597679E0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63064AD-F959-4809-B059-8FED98391D34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9B18676-BE7A-45E2-817C-CF40119BB953}">
      <dgm:prSet phldrT="[Text]"/>
      <dgm:spPr/>
      <dgm:t>
        <a:bodyPr/>
        <a:lstStyle/>
        <a:p>
          <a:pPr algn="just"/>
          <a:r>
            <a:rPr lang="en-US" u="none" dirty="0" smtClean="0"/>
            <a:t>Almacenamiento de arrays multidimensional.</a:t>
          </a:r>
          <a:endParaRPr lang="en-US" u="none" dirty="0"/>
        </a:p>
      </dgm:t>
    </dgm:pt>
    <dgm:pt modelId="{193B118A-5152-49D1-B55C-EF3C9E51248E}" type="parTrans" cxnId="{7D179A76-BED8-4107-9D35-073ACBFBF7E4}">
      <dgm:prSet/>
      <dgm:spPr/>
      <dgm:t>
        <a:bodyPr/>
        <a:lstStyle/>
        <a:p>
          <a:endParaRPr lang="en-US"/>
        </a:p>
      </dgm:t>
    </dgm:pt>
    <dgm:pt modelId="{3F66B283-A2E1-48D4-B13D-3FC4AADACA0A}" type="sibTrans" cxnId="{7D179A76-BED8-4107-9D35-073ACBFBF7E4}">
      <dgm:prSet/>
      <dgm:spPr/>
      <dgm:t>
        <a:bodyPr/>
        <a:lstStyle/>
        <a:p>
          <a:endParaRPr lang="en-US"/>
        </a:p>
      </dgm:t>
    </dgm:pt>
    <dgm:pt modelId="{EC2E3477-5669-4204-9F49-C8B5F4E66A6B}" type="pres">
      <dgm:prSet presAssocID="{063064AD-F959-4809-B059-8FED98391D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DC09B-926F-4981-82CE-871597679E0B}" type="pres">
      <dgm:prSet presAssocID="{49B18676-BE7A-45E2-817C-CF40119BB95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A58208-8C33-412F-B6A1-1ED228E6D251}" type="presOf" srcId="{063064AD-F959-4809-B059-8FED98391D34}" destId="{EC2E3477-5669-4204-9F49-C8B5F4E66A6B}" srcOrd="0" destOrd="0" presId="urn:microsoft.com/office/officeart/2005/8/layout/vList2"/>
    <dgm:cxn modelId="{7D179A76-BED8-4107-9D35-073ACBFBF7E4}" srcId="{063064AD-F959-4809-B059-8FED98391D34}" destId="{49B18676-BE7A-45E2-817C-CF40119BB953}" srcOrd="0" destOrd="0" parTransId="{193B118A-5152-49D1-B55C-EF3C9E51248E}" sibTransId="{3F66B283-A2E1-48D4-B13D-3FC4AADACA0A}"/>
    <dgm:cxn modelId="{591D991D-8BE5-4014-892D-454A3CF99628}" type="presOf" srcId="{49B18676-BE7A-45E2-817C-CF40119BB953}" destId="{247DC09B-926F-4981-82CE-871597679E0B}" srcOrd="0" destOrd="0" presId="urn:microsoft.com/office/officeart/2005/8/layout/vList2"/>
    <dgm:cxn modelId="{B087AA4F-0915-48D2-8F58-465B706B7E6D}" type="presParOf" srcId="{EC2E3477-5669-4204-9F49-C8B5F4E66A6B}" destId="{247DC09B-926F-4981-82CE-871597679E0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0E9E5F-9CBB-4C10-BFCD-46E72708D4A4}">
      <dsp:nvSpPr>
        <dsp:cNvPr id="0" name=""/>
        <dsp:cNvSpPr/>
      </dsp:nvSpPr>
      <dsp:spPr>
        <a:xfrm>
          <a:off x="0" y="78115"/>
          <a:ext cx="8043890" cy="561599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dk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dk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Datos</a:t>
          </a:r>
          <a:r>
            <a:rPr lang="en-US" sz="2400" kern="1200" dirty="0" smtClean="0"/>
            <a:t> simples vs. </a:t>
          </a:r>
          <a:r>
            <a:rPr lang="en-US" sz="2400" kern="1200" dirty="0" err="1" smtClean="0"/>
            <a:t>estructuras</a:t>
          </a:r>
          <a:r>
            <a:rPr lang="en-US" sz="2400" kern="1200" dirty="0" smtClean="0"/>
            <a:t> de </a:t>
          </a:r>
          <a:r>
            <a:rPr lang="en-US" sz="2400" kern="1200" dirty="0" err="1" smtClean="0"/>
            <a:t>datos</a:t>
          </a:r>
          <a:r>
            <a:rPr lang="en-US" sz="2400" kern="1200" dirty="0" smtClean="0"/>
            <a:t>:</a:t>
          </a:r>
          <a:endParaRPr lang="en-US" sz="2400" kern="1200" dirty="0"/>
        </a:p>
      </dsp:txBody>
      <dsp:txXfrm>
        <a:off x="27415" y="105530"/>
        <a:ext cx="7989060" cy="506769"/>
      </dsp:txXfrm>
    </dsp:sp>
    <dsp:sp modelId="{4DB28836-79F5-4D02-95AD-EBE2EB03E3DB}">
      <dsp:nvSpPr>
        <dsp:cNvPr id="0" name=""/>
        <dsp:cNvSpPr/>
      </dsp:nvSpPr>
      <dsp:spPr>
        <a:xfrm>
          <a:off x="0" y="639715"/>
          <a:ext cx="8043890" cy="1068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39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900" kern="1200" dirty="0" smtClean="0"/>
            <a:t>Debido a que por lo general tenemos que tratar con </a:t>
          </a:r>
          <a:r>
            <a:rPr lang="es-ES" sz="1900" b="0" i="1" u="sng" kern="1200" dirty="0" smtClean="0">
              <a:solidFill>
                <a:srgbClr val="92D050"/>
              </a:solidFill>
            </a:rPr>
            <a:t>CONJUNTO DE DATOS</a:t>
          </a:r>
          <a:r>
            <a:rPr lang="es-ES" sz="1900" kern="1200" dirty="0" smtClean="0"/>
            <a:t> y no con datos simples (enteros, reales, booleanos, etc.) que por sí solos no nos dicen nada, ni nos sirven de mucho, es necesario tratar con estructuras de datos adecuadas a cada necesidad.</a:t>
          </a:r>
          <a:endParaRPr lang="en-US" sz="1900" kern="1200" dirty="0"/>
        </a:p>
      </dsp:txBody>
      <dsp:txXfrm>
        <a:off x="0" y="639715"/>
        <a:ext cx="8043890" cy="10681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62E116D-DB07-484E-BFBD-C7F12C8CFD07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84758F9-97F0-4A29-9B74-7BE3BD82E3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4277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5F37BC-2B86-43DA-A0CB-99364311D2E7}" type="slidenum">
              <a:rPr lang="es-ES" smtClean="0"/>
              <a:pPr/>
              <a:t>8</a:t>
            </a:fld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411317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5F37BC-2B86-43DA-A0CB-99364311D2E7}" type="slidenum">
              <a:rPr lang="es-ES" smtClean="0"/>
              <a:pPr/>
              <a:t>9</a:t>
            </a:fld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640110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5F37BC-2B86-43DA-A0CB-99364311D2E7}" type="slidenum">
              <a:rPr lang="es-ES" smtClean="0"/>
              <a:pPr/>
              <a:t>10</a:t>
            </a:fld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7982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Forma libre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10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B1A85-F095-4101-8E76-1AC6549CB156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7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D9603-82DE-4C0B-971B-5B5C0FBB7A3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9F04A-26AB-4764-8234-C0B558EA0EDA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6D43-99A9-4519-844D-BB3EB90791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96312-A74F-4C54-A11E-0E83154FEDC6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FAE93-5F85-4D72-90EB-96AA31AE21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61FD4-005E-40F6-B4E7-F7C546FC2CDC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76CB2-904E-4BC2-8F3F-F8265B7302D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Forma libre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10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0468E-0528-4F36-9028-8442ED53A593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DC8BE-9BD8-400A-988A-31A610356A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EBA10-0E72-4BEE-8D08-D993FD84221A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572AF-1B00-444A-8C6D-C556213E7C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F35AF-F865-4F96-87C0-A40D6F93D992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BCE6A-1186-42E3-BDD7-75E6215980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342BF-8F32-4F57-897B-4335EF9D9EDE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AABB8-C21C-460C-8FE8-EACB73ED3E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DD269-B32C-4A4B-BE4F-5DCFF6453183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5DD1-0EE4-4FD7-B320-1FEAB59A5F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2DC44-1470-4C02-90FA-E4F24782BBDD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E26C9-DB84-469D-AE67-1066951613C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349B-E03A-4BCA-84AF-A54EBFB0375E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80C6B-A377-4A0F-AE40-9BF43F0408F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0B95E2-B611-4860-AB9C-A966AD33E07B}" type="datetimeFigureOut">
              <a:rPr lang="es-ES"/>
              <a:pPr>
                <a:defRPr/>
              </a:pPr>
              <a:t>13/05/2016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400748-71D7-4D18-A681-7ABE20841D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09" r:id="rId2"/>
    <p:sldLayoutId id="2147483716" r:id="rId3"/>
    <p:sldLayoutId id="2147483710" r:id="rId4"/>
    <p:sldLayoutId id="2147483717" r:id="rId5"/>
    <p:sldLayoutId id="2147483711" r:id="rId6"/>
    <p:sldLayoutId id="2147483712" r:id="rId7"/>
    <p:sldLayoutId id="2147483718" r:id="rId8"/>
    <p:sldLayoutId id="2147483719" r:id="rId9"/>
    <p:sldLayoutId id="2147483713" r:id="rId10"/>
    <p:sldLayoutId id="2147483714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8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9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10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1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7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765986" y="1752600"/>
            <a:ext cx="6480048" cy="1752600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UNIVERSIDAD </a:t>
            </a:r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 PANAMÁ   </a:t>
            </a:r>
            <a:endParaRPr lang="es-EC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C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Mistral" pitchFamily="66" charset="0"/>
              </a:rPr>
              <a:t>Hacía la luz</a:t>
            </a:r>
            <a:endParaRPr lang="es-EC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Mistral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C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Mistral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C" sz="1800" b="1" i="1" u="sng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C" sz="1800" b="1" i="1" u="sng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Programación Básica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C" sz="1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Lic.  Simeón Bordones M. </a:t>
            </a:r>
            <a:endParaRPr lang="es-EC" sz="1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7172" name="Picture 9" descr="C:\Program Files\Microsoft Office\MEDIA\OFFICE12\Lines\BD1515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6536" y="2039057"/>
            <a:ext cx="571500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762000" y="3941588"/>
            <a:ext cx="6480048" cy="1005840"/>
          </a:xfrm>
          <a:prstGeom prst="rect">
            <a:avLst/>
          </a:prstGeom>
        </p:spPr>
        <p:txBody>
          <a:bodyPr lIns="45720" rIns="45720"/>
          <a:lstStyle/>
          <a:p>
            <a:pPr algn="r" fontAlgn="auto">
              <a:spcAft>
                <a:spcPts val="0"/>
              </a:spcAft>
              <a:defRPr/>
            </a:pPr>
            <a:r>
              <a:rPr lang="es-EC" sz="4000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EC" sz="4000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s-EC" sz="2400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“Estructuras de datos”</a:t>
            </a:r>
          </a:p>
        </p:txBody>
      </p:sp>
      <p:pic>
        <p:nvPicPr>
          <p:cNvPr id="1026" name="Picture 2" descr="http://c85c7a.medialib.glogster.com/julianalsola/media/b7/b7f242c53e7d35d2ffe1f1603b81d3080d707c99/u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38" y="919516"/>
            <a:ext cx="1824137" cy="214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0.gstatic.com/images?q=tbn:ANd9GcTwG7KwUVGKOaWYn1mIiLxIJLDqZssjGnXD8M0ze8kVfX2grcxMj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29" y="3505200"/>
            <a:ext cx="2467625" cy="18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1 Título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83185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4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395566" y="3103383"/>
          <a:ext cx="3749040" cy="1600200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50000"/>
                  </a:schemeClr>
                </a:solidFill>
                <a:tableStyleId>{E8B1032C-EA38-4F05-BA0D-38AFFFC7BED3}</a:tableStyleId>
              </a:tblPr>
              <a:tblGrid>
                <a:gridCol w="1249680"/>
                <a:gridCol w="1249680"/>
                <a:gridCol w="124968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Nota(0, 0)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Nota(0, 1)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Nota(0, 2)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Nota(1, 0)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Nota(1, 1)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Nota(1, 2)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Nota(2, 0)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Nota(2, 1)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Nota(2, 2)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2292" name="5 CuadroTexto"/>
          <p:cNvSpPr txBox="1">
            <a:spLocks noChangeArrowheads="1"/>
          </p:cNvSpPr>
          <p:nvPr/>
        </p:nvSpPr>
        <p:spPr bwMode="auto">
          <a:xfrm>
            <a:off x="719139" y="31801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dirty="0">
                <a:solidFill>
                  <a:srgbClr val="92D050"/>
                </a:solidFill>
              </a:rPr>
              <a:t>Alumno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1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12293" name="6 CuadroTexto"/>
          <p:cNvSpPr txBox="1">
            <a:spLocks noChangeArrowheads="1"/>
          </p:cNvSpPr>
          <p:nvPr/>
        </p:nvSpPr>
        <p:spPr bwMode="auto">
          <a:xfrm>
            <a:off x="719139" y="37135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92D050"/>
                </a:solidFill>
              </a:rPr>
              <a:t>Alumno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2</a:t>
            </a:r>
            <a:endParaRPr lang="en-US" dirty="0">
              <a:solidFill>
                <a:srgbClr val="92D050"/>
              </a:solidFill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862166" y="3406595"/>
            <a:ext cx="38100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1862166" y="3939995"/>
            <a:ext cx="38100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96" name="9 CuadroTexto"/>
          <p:cNvSpPr txBox="1">
            <a:spLocks noChangeArrowheads="1"/>
          </p:cNvSpPr>
          <p:nvPr/>
        </p:nvSpPr>
        <p:spPr bwMode="auto">
          <a:xfrm>
            <a:off x="719139" y="4258026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92D050"/>
                </a:solidFill>
              </a:rPr>
              <a:t>Alumno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3</a:t>
            </a:r>
            <a:endParaRPr lang="en-US" dirty="0">
              <a:solidFill>
                <a:srgbClr val="92D050"/>
              </a:solidFill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1862166" y="4485063"/>
            <a:ext cx="38100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2" name="15 CuadroTexto"/>
          <p:cNvSpPr txBox="1">
            <a:spLocks noChangeArrowheads="1"/>
          </p:cNvSpPr>
          <p:nvPr/>
        </p:nvSpPr>
        <p:spPr bwMode="auto">
          <a:xfrm>
            <a:off x="2319339" y="2187926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 rot="5400000">
            <a:off x="2776566" y="2797789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4" name="17 CuadroTexto"/>
          <p:cNvSpPr txBox="1">
            <a:spLocks noChangeArrowheads="1"/>
          </p:cNvSpPr>
          <p:nvPr/>
        </p:nvSpPr>
        <p:spPr bwMode="auto">
          <a:xfrm>
            <a:off x="3538539" y="21895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9" name="18 Conector recto de flecha"/>
          <p:cNvCxnSpPr/>
          <p:nvPr/>
        </p:nvCxnSpPr>
        <p:spPr>
          <a:xfrm rot="5400000">
            <a:off x="3995766" y="2798583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6" name="19 CuadroTexto"/>
          <p:cNvSpPr txBox="1">
            <a:spLocks noChangeArrowheads="1"/>
          </p:cNvSpPr>
          <p:nvPr/>
        </p:nvSpPr>
        <p:spPr bwMode="auto">
          <a:xfrm>
            <a:off x="4833939" y="21895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1" name="20 Conector recto de flecha"/>
          <p:cNvCxnSpPr/>
          <p:nvPr/>
        </p:nvCxnSpPr>
        <p:spPr>
          <a:xfrm rot="5400000">
            <a:off x="5291166" y="2798583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25 Esquina doblada"/>
          <p:cNvSpPr/>
          <p:nvPr/>
        </p:nvSpPr>
        <p:spPr>
          <a:xfrm>
            <a:off x="142876" y="1924048"/>
            <a:ext cx="1928794" cy="1219200"/>
          </a:xfrm>
          <a:prstGeom prst="foldedCorner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SubIndices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(i, j)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200" dirty="0">
                <a:solidFill>
                  <a:srgbClr val="92D050"/>
                </a:solidFill>
              </a:rPr>
              <a:t>Alumnos</a:t>
            </a:r>
            <a:r>
              <a:rPr lang="en-US" sz="1200" dirty="0">
                <a:solidFill>
                  <a:srgbClr val="92D050"/>
                </a:solidFill>
              </a:rPr>
              <a:t> = i (final)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Materias</a:t>
            </a:r>
            <a:r>
              <a:rPr lang="en-US" sz="1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= j (Columnas)</a:t>
            </a:r>
          </a:p>
        </p:txBody>
      </p:sp>
      <p:graphicFrame>
        <p:nvGraphicFramePr>
          <p:cNvPr id="32" name="Content Placeholder 3"/>
          <p:cNvGraphicFramePr>
            <a:graphicFrameLocks/>
          </p:cNvGraphicFramePr>
          <p:nvPr/>
        </p:nvGraphicFramePr>
        <p:xfrm>
          <a:off x="500034" y="1214444"/>
          <a:ext cx="8072494" cy="500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3" name="Freeform 42"/>
          <p:cNvSpPr/>
          <p:nvPr/>
        </p:nvSpPr>
        <p:spPr>
          <a:xfrm>
            <a:off x="130628" y="2586447"/>
            <a:ext cx="522515" cy="1342620"/>
          </a:xfrm>
          <a:custGeom>
            <a:avLst/>
            <a:gdLst>
              <a:gd name="connsiteX0" fmla="*/ 248195 w 522515"/>
              <a:gd name="connsiteY0" fmla="*/ 0 h 1891937"/>
              <a:gd name="connsiteX1" fmla="*/ 26126 w 522515"/>
              <a:gd name="connsiteY1" fmla="*/ 365760 h 1891937"/>
              <a:gd name="connsiteX2" fmla="*/ 91441 w 522515"/>
              <a:gd name="connsiteY2" fmla="*/ 1645920 h 1891937"/>
              <a:gd name="connsiteX3" fmla="*/ 522515 w 522515"/>
              <a:gd name="connsiteY3" fmla="*/ 1841863 h 18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515" h="1891937">
                <a:moveTo>
                  <a:pt x="248195" y="0"/>
                </a:moveTo>
                <a:cubicBezTo>
                  <a:pt x="150223" y="45720"/>
                  <a:pt x="52252" y="91440"/>
                  <a:pt x="26126" y="365760"/>
                </a:cubicBezTo>
                <a:cubicBezTo>
                  <a:pt x="0" y="640080"/>
                  <a:pt x="8710" y="1399903"/>
                  <a:pt x="91441" y="1645920"/>
                </a:cubicBezTo>
                <a:cubicBezTo>
                  <a:pt x="174173" y="1891937"/>
                  <a:pt x="348344" y="1866900"/>
                  <a:pt x="522515" y="1841863"/>
                </a:cubicBezTo>
              </a:path>
            </a:pathLst>
          </a:custGeom>
          <a:ln>
            <a:solidFill>
              <a:srgbClr val="92D05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985554" y="1900646"/>
            <a:ext cx="2157818" cy="868680"/>
          </a:xfrm>
          <a:custGeom>
            <a:avLst/>
            <a:gdLst>
              <a:gd name="connsiteX0" fmla="*/ 0 w 3126378"/>
              <a:gd name="connsiteY0" fmla="*/ 868680 h 868680"/>
              <a:gd name="connsiteX1" fmla="*/ 222069 w 3126378"/>
              <a:gd name="connsiteY1" fmla="*/ 724988 h 868680"/>
              <a:gd name="connsiteX2" fmla="*/ 574766 w 3126378"/>
              <a:gd name="connsiteY2" fmla="*/ 111034 h 868680"/>
              <a:gd name="connsiteX3" fmla="*/ 2704012 w 3126378"/>
              <a:gd name="connsiteY3" fmla="*/ 58783 h 868680"/>
              <a:gd name="connsiteX4" fmla="*/ 3108960 w 3126378"/>
              <a:gd name="connsiteY4" fmla="*/ 280851 h 868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6378" h="868680">
                <a:moveTo>
                  <a:pt x="0" y="868680"/>
                </a:moveTo>
                <a:cubicBezTo>
                  <a:pt x="63137" y="859971"/>
                  <a:pt x="126275" y="851262"/>
                  <a:pt x="222069" y="724988"/>
                </a:cubicBezTo>
                <a:cubicBezTo>
                  <a:pt x="317863" y="598714"/>
                  <a:pt x="161109" y="222068"/>
                  <a:pt x="574766" y="111034"/>
                </a:cubicBezTo>
                <a:cubicBezTo>
                  <a:pt x="988423" y="0"/>
                  <a:pt x="2281646" y="30480"/>
                  <a:pt x="2704012" y="58783"/>
                </a:cubicBezTo>
                <a:cubicBezTo>
                  <a:pt x="3126378" y="87086"/>
                  <a:pt x="3117669" y="183968"/>
                  <a:pt x="3108960" y="280851"/>
                </a:cubicBezTo>
              </a:path>
            </a:pathLst>
          </a:custGeom>
          <a:ln>
            <a:solidFill>
              <a:schemeClr val="accent2">
                <a:lumMod val="40000"/>
                <a:lumOff val="6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4 Marcador de contenido"/>
          <p:cNvGraphicFramePr>
            <a:graphicFrameLocks/>
          </p:cNvGraphicFramePr>
          <p:nvPr/>
        </p:nvGraphicFramePr>
        <p:xfrm>
          <a:off x="5109240" y="5043510"/>
          <a:ext cx="3749040" cy="1600200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50000"/>
                  </a:schemeClr>
                </a:solidFill>
                <a:tableStyleId>{E8B1032C-EA38-4F05-BA0D-38AFFFC7BED3}</a:tableStyleId>
              </a:tblPr>
              <a:tblGrid>
                <a:gridCol w="1249680"/>
                <a:gridCol w="1249680"/>
                <a:gridCol w="124968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19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17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4" name="Freeform 33"/>
          <p:cNvSpPr/>
          <p:nvPr/>
        </p:nvSpPr>
        <p:spPr>
          <a:xfrm>
            <a:off x="4185920" y="4214818"/>
            <a:ext cx="2495296" cy="1714512"/>
          </a:xfrm>
          <a:custGeom>
            <a:avLst/>
            <a:gdLst>
              <a:gd name="connsiteX0" fmla="*/ 32512 w 2495296"/>
              <a:gd name="connsiteY0" fmla="*/ 0 h 1800352"/>
              <a:gd name="connsiteX1" fmla="*/ 410464 w 2495296"/>
              <a:gd name="connsiteY1" fmla="*/ 1511808 h 1800352"/>
              <a:gd name="connsiteX2" fmla="*/ 2495296 w 2495296"/>
              <a:gd name="connsiteY2" fmla="*/ 1731264 h 180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5296" h="1800352">
                <a:moveTo>
                  <a:pt x="32512" y="0"/>
                </a:moveTo>
                <a:cubicBezTo>
                  <a:pt x="16256" y="611632"/>
                  <a:pt x="0" y="1223264"/>
                  <a:pt x="410464" y="1511808"/>
                </a:cubicBezTo>
                <a:cubicBezTo>
                  <a:pt x="820928" y="1800352"/>
                  <a:pt x="2495296" y="1731264"/>
                  <a:pt x="2495296" y="1731264"/>
                </a:cubicBezTo>
              </a:path>
            </a:pathLst>
          </a:custGeom>
          <a:ln w="12700">
            <a:solidFill>
              <a:schemeClr val="bg1">
                <a:lumMod val="95000"/>
                <a:lumOff val="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643702" y="5643578"/>
            <a:ext cx="714380" cy="428628"/>
          </a:xfrm>
          <a:prstGeom prst="ellipse">
            <a:avLst/>
          </a:prstGeom>
          <a:ln w="12700">
            <a:solidFill>
              <a:schemeClr val="bg1">
                <a:lumMod val="95000"/>
                <a:lumOff val="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3643306" y="3643314"/>
            <a:ext cx="1214446" cy="500066"/>
          </a:xfrm>
          <a:prstGeom prst="ellipse">
            <a:avLst/>
          </a:prstGeom>
          <a:ln w="12700">
            <a:solidFill>
              <a:schemeClr val="bg1">
                <a:lumMod val="95000"/>
                <a:lumOff val="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26 CuadroTexto"/>
          <p:cNvSpPr txBox="1"/>
          <p:nvPr/>
        </p:nvSpPr>
        <p:spPr>
          <a:xfrm>
            <a:off x="2381219" y="5429264"/>
            <a:ext cx="1476401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</a:rPr>
              <a:t>En VB.net</a:t>
            </a:r>
            <a:endParaRPr lang="en-US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=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fila</a:t>
            </a:r>
            <a:endParaRPr lang="en-US" dirty="0" smtClean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u="sng" dirty="0" err="1" smtClean="0">
                <a:solidFill>
                  <a:srgbClr val="92D050"/>
                </a:solidFill>
              </a:rPr>
              <a:t>Inicia</a:t>
            </a:r>
            <a:r>
              <a:rPr lang="en-US" sz="2000" b="1" i="1" u="sng" dirty="0" smtClean="0">
                <a:solidFill>
                  <a:srgbClr val="92D050"/>
                </a:solidFill>
              </a:rPr>
              <a:t> en 0</a:t>
            </a:r>
          </a:p>
        </p:txBody>
      </p:sp>
      <p:sp>
        <p:nvSpPr>
          <p:cNvPr id="45" name="27 CuadroTexto"/>
          <p:cNvSpPr txBox="1"/>
          <p:nvPr/>
        </p:nvSpPr>
        <p:spPr>
          <a:xfrm>
            <a:off x="6715140" y="2786058"/>
            <a:ext cx="1524000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</a:rPr>
              <a:t>En VB.net</a:t>
            </a:r>
            <a:endParaRPr lang="en-US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=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columna</a:t>
            </a:r>
            <a:endParaRPr lang="en-US" dirty="0" smtClean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u="sng" dirty="0" err="1" smtClean="0">
                <a:solidFill>
                  <a:srgbClr val="92D050"/>
                </a:solidFill>
              </a:rPr>
              <a:t>Inicia</a:t>
            </a:r>
            <a:r>
              <a:rPr lang="en-US" sz="2000" b="1" i="1" u="sng" dirty="0" smtClean="0">
                <a:solidFill>
                  <a:srgbClr val="92D050"/>
                </a:solidFill>
              </a:rPr>
              <a:t> en 0</a:t>
            </a:r>
            <a:endParaRPr lang="en-US" sz="2000" b="1" i="1" u="sng" dirty="0">
              <a:solidFill>
                <a:srgbClr val="92D05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3286116" y="3214686"/>
            <a:ext cx="285752" cy="357190"/>
          </a:xfrm>
          <a:prstGeom prst="ellips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49" idx="6"/>
            <a:endCxn id="45" idx="1"/>
          </p:cNvCxnSpPr>
          <p:nvPr/>
        </p:nvCxnSpPr>
        <p:spPr>
          <a:xfrm flipV="1">
            <a:off x="3571868" y="3370834"/>
            <a:ext cx="3143272" cy="22447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3000364" y="3214686"/>
            <a:ext cx="285752" cy="357190"/>
          </a:xfrm>
          <a:prstGeom prst="ellipse">
            <a:avLst/>
          </a:prstGeom>
          <a:ln w="19050">
            <a:solidFill>
              <a:srgbClr val="92D05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stCxn id="52" idx="4"/>
            <a:endCxn id="42" idx="0"/>
          </p:cNvCxnSpPr>
          <p:nvPr/>
        </p:nvCxnSpPr>
        <p:spPr>
          <a:xfrm rot="5400000">
            <a:off x="2202636" y="4488660"/>
            <a:ext cx="1857388" cy="23820"/>
          </a:xfrm>
          <a:prstGeom prst="straightConnector1">
            <a:avLst/>
          </a:prstGeom>
          <a:ln>
            <a:solidFill>
              <a:srgbClr val="92D05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42" grpId="0"/>
      <p:bldP spid="45" grpId="0"/>
      <p:bldP spid="49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371600"/>
          <a:ext cx="8143932" cy="3843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6" name="6 Tabla"/>
          <p:cNvGraphicFramePr>
            <a:graphicFrameLocks noGrp="1"/>
          </p:cNvGraphicFramePr>
          <p:nvPr/>
        </p:nvGraphicFramePr>
        <p:xfrm>
          <a:off x="2428860" y="5715016"/>
          <a:ext cx="4357720" cy="4286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71544"/>
                <a:gridCol w="871544"/>
                <a:gridCol w="871544"/>
                <a:gridCol w="871544"/>
                <a:gridCol w="871544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Nota(1)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Nota(2)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Nota(3)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Nota(4)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Nota(</a:t>
                      </a:r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83185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12" name="15 Rectángulo"/>
          <p:cNvSpPr/>
          <p:nvPr/>
        </p:nvSpPr>
        <p:spPr>
          <a:xfrm>
            <a:off x="1000100" y="3500438"/>
            <a:ext cx="6786610" cy="23574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s-EC" sz="2000" b="1" dirty="0" smtClean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s-ES" sz="2000" b="1" dirty="0" smtClean="0">
                <a:solidFill>
                  <a:schemeClr val="accent1">
                    <a:lumMod val="50000"/>
                  </a:schemeClr>
                </a:solidFill>
              </a:rPr>
              <a:t>NALISIS:</a:t>
            </a:r>
          </a:p>
          <a:p>
            <a:pPr>
              <a:defRPr/>
            </a:pPr>
            <a:endParaRPr lang="es-EC" sz="2000" dirty="0" smtClean="0"/>
          </a:p>
          <a:p>
            <a:pPr>
              <a:defRPr/>
            </a:pPr>
            <a:r>
              <a:rPr lang="es-EC" sz="2000" dirty="0" smtClean="0"/>
              <a:t>nombre </a:t>
            </a:r>
            <a:r>
              <a:rPr lang="es-EC" sz="2000" dirty="0"/>
              <a:t>arreglo &lt;</a:t>
            </a:r>
            <a:r>
              <a:rPr lang="es-EC" sz="2000" i="1" dirty="0"/>
              <a:t>notas</a:t>
            </a:r>
            <a:r>
              <a:rPr lang="en-US" sz="2000" i="1" dirty="0"/>
              <a:t>&gt;</a:t>
            </a:r>
          </a:p>
          <a:p>
            <a:pPr>
              <a:defRPr/>
            </a:pPr>
            <a:r>
              <a:rPr lang="es-EC" sz="2000" dirty="0" smtClean="0"/>
              <a:t>Limite </a:t>
            </a:r>
            <a:r>
              <a:rPr lang="es-EC" sz="2000" dirty="0"/>
              <a:t>arreglo </a:t>
            </a:r>
            <a:r>
              <a:rPr lang="es-EC" sz="2000" i="1" dirty="0"/>
              <a:t>&lt;</a:t>
            </a:r>
            <a:r>
              <a:rPr lang="es-EC" sz="2000" i="1" dirty="0" err="1"/>
              <a:t>lim</a:t>
            </a:r>
            <a:r>
              <a:rPr lang="es-EC" sz="2000" i="1" dirty="0"/>
              <a:t> = 3&gt;</a:t>
            </a:r>
          </a:p>
          <a:p>
            <a:pPr>
              <a:defRPr/>
            </a:pPr>
            <a:r>
              <a:rPr lang="en-US" sz="2000" dirty="0" err="1" smtClean="0"/>
              <a:t>SubIndice</a:t>
            </a:r>
            <a:r>
              <a:rPr lang="en-US" sz="2000" dirty="0" smtClean="0"/>
              <a:t> </a:t>
            </a:r>
            <a:r>
              <a:rPr lang="en-US" sz="2000" i="1" dirty="0"/>
              <a:t>&lt;i&gt; </a:t>
            </a:r>
            <a:r>
              <a:rPr lang="en-US" sz="2000" i="1" dirty="0" err="1"/>
              <a:t>donde</a:t>
            </a:r>
            <a:r>
              <a:rPr lang="en-US" sz="2000" i="1" dirty="0"/>
              <a:t> i = 0 </a:t>
            </a:r>
            <a:r>
              <a:rPr lang="en-US" sz="2000" i="1" dirty="0" err="1"/>
              <a:t>hasta</a:t>
            </a:r>
            <a:r>
              <a:rPr lang="en-US" sz="2000" i="1" dirty="0"/>
              <a:t> 2 </a:t>
            </a:r>
            <a:r>
              <a:rPr lang="en-US" sz="2000" i="1" dirty="0" smtClean="0"/>
              <a:t>-&gt; </a:t>
            </a:r>
            <a:r>
              <a:rPr lang="en-US" sz="2000" i="1" dirty="0" smtClean="0">
                <a:solidFill>
                  <a:srgbClr val="FFFF00"/>
                </a:solidFill>
              </a:rPr>
              <a:t>0</a:t>
            </a:r>
            <a:r>
              <a:rPr lang="en-US" sz="2000" i="1" dirty="0">
                <a:solidFill>
                  <a:srgbClr val="FFFF00"/>
                </a:solidFill>
              </a:rPr>
              <a:t>, 1, 2</a:t>
            </a:r>
            <a:r>
              <a:rPr lang="en-US" sz="2000" dirty="0"/>
              <a:t> (Visual Basic)</a:t>
            </a:r>
            <a:endParaRPr lang="en-US" sz="2000" i="1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2000" dirty="0" err="1" smtClean="0"/>
              <a:t>SubIndice</a:t>
            </a:r>
            <a:r>
              <a:rPr lang="en-US" sz="2000" dirty="0" smtClean="0"/>
              <a:t> </a:t>
            </a:r>
            <a:r>
              <a:rPr lang="en-US" sz="2000" i="1" dirty="0"/>
              <a:t>&lt;i&gt; </a:t>
            </a:r>
            <a:r>
              <a:rPr lang="en-US" sz="2000" i="1" dirty="0" err="1"/>
              <a:t>donde</a:t>
            </a:r>
            <a:r>
              <a:rPr lang="en-US" sz="2000" i="1" dirty="0"/>
              <a:t> i = </a:t>
            </a:r>
            <a:r>
              <a:rPr lang="en-US" sz="2000" i="1" dirty="0" smtClean="0"/>
              <a:t>1 </a:t>
            </a:r>
            <a:r>
              <a:rPr lang="en-US" sz="2000" i="1" dirty="0" err="1"/>
              <a:t>hasta</a:t>
            </a:r>
            <a:r>
              <a:rPr lang="en-US" sz="2000" i="1" dirty="0"/>
              <a:t> </a:t>
            </a:r>
            <a:r>
              <a:rPr lang="en-US" sz="2000" i="1" dirty="0" smtClean="0"/>
              <a:t>3 </a:t>
            </a:r>
            <a:r>
              <a:rPr lang="en-US" sz="2000" i="1" dirty="0"/>
              <a:t>-&gt; </a:t>
            </a:r>
            <a:r>
              <a:rPr lang="en-US" sz="2000" i="1" dirty="0" smtClean="0">
                <a:solidFill>
                  <a:srgbClr val="FFFF00"/>
                </a:solidFill>
              </a:rPr>
              <a:t>1</a:t>
            </a:r>
            <a:r>
              <a:rPr lang="en-US" sz="2000" i="1" dirty="0">
                <a:solidFill>
                  <a:srgbClr val="FFFF00"/>
                </a:solidFill>
              </a:rPr>
              <a:t>, 2, 3</a:t>
            </a:r>
            <a:r>
              <a:rPr lang="en-US" sz="2000" dirty="0"/>
              <a:t> (</a:t>
            </a:r>
            <a:r>
              <a:rPr lang="en-US" sz="2000" dirty="0" err="1"/>
              <a:t>PSeInt</a:t>
            </a:r>
            <a:r>
              <a:rPr lang="en-US" sz="2000" dirty="0" smtClean="0"/>
              <a:t>)</a:t>
            </a:r>
            <a:endParaRPr 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500034" y="1357298"/>
          <a:ext cx="8072494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83185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500034" y="1357298"/>
          <a:ext cx="8072494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/>
          <a:srcRect l="3304" t="19437" r="9140" b="11508"/>
          <a:stretch>
            <a:fillRect/>
          </a:stretch>
        </p:blipFill>
        <p:spPr bwMode="auto">
          <a:xfrm>
            <a:off x="1071538" y="3143247"/>
            <a:ext cx="6286544" cy="3493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83185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500034" y="1357298"/>
          <a:ext cx="8072494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/>
          <a:srcRect r="59641" b="40088"/>
          <a:stretch>
            <a:fillRect/>
          </a:stretch>
        </p:blipFill>
        <p:spPr bwMode="auto">
          <a:xfrm>
            <a:off x="2285984" y="3071810"/>
            <a:ext cx="4429156" cy="332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83185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500034" y="1357298"/>
          <a:ext cx="8072494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/>
          <a:srcRect l="5273" t="15584" r="58399" b="41558"/>
          <a:stretch>
            <a:fillRect/>
          </a:stretch>
        </p:blipFill>
        <p:spPr bwMode="auto">
          <a:xfrm>
            <a:off x="1000100" y="2928933"/>
            <a:ext cx="7429552" cy="3853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83185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500034" y="1357298"/>
          <a:ext cx="8072494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/>
          <a:srcRect r="66816" b="56657"/>
          <a:stretch>
            <a:fillRect/>
          </a:stretch>
        </p:blipFill>
        <p:spPr bwMode="auto">
          <a:xfrm>
            <a:off x="2071670" y="3214686"/>
            <a:ext cx="4857784" cy="3205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83185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500034" y="1357298"/>
          <a:ext cx="8072494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043890" cy="1785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28596" y="3429000"/>
            <a:ext cx="3581847" cy="2928958"/>
            <a:chOff x="428596" y="3429000"/>
            <a:chExt cx="3581847" cy="2928958"/>
          </a:xfrm>
        </p:grpSpPr>
        <p:sp>
          <p:nvSpPr>
            <p:cNvPr id="7" name="Trapezoid 6"/>
            <p:cNvSpPr/>
            <p:nvPr/>
          </p:nvSpPr>
          <p:spPr>
            <a:xfrm>
              <a:off x="428596" y="4000504"/>
              <a:ext cx="3500462" cy="2357454"/>
            </a:xfrm>
            <a:prstGeom prst="trapezoid">
              <a:avLst/>
            </a:prstGeom>
            <a:scene3d>
              <a:camera prst="perspectiveContrastingRightFacing"/>
              <a:lightRig rig="harsh" dir="t">
                <a:rot lat="6000000" lon="6000000" rev="0"/>
              </a:lightRig>
            </a:scene3d>
            <a:sp3d contourW="10000" prstMaterial="metal">
              <a:bevelT w="20000" h="9000" prst="softRound"/>
              <a:contourClr>
                <a:schemeClr val="dk1">
                  <a:shade val="30000"/>
                  <a:satMod val="200000"/>
                </a:schemeClr>
              </a:contourClr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4348" y="3429000"/>
              <a:ext cx="32960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Empresa</a:t>
              </a:r>
              <a:r>
                <a:rPr lang="en-US" sz="16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 “El </a:t>
              </a:r>
              <a:r>
                <a:rPr lang="en-US" sz="1600" dirty="0" err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Programador</a:t>
              </a:r>
              <a:r>
                <a:rPr lang="en-US" sz="16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”</a:t>
              </a:r>
              <a:endPara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Lucida Handwriting" pitchFamily="66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14414" y="4143380"/>
            <a:ext cx="1752608" cy="2181236"/>
            <a:chOff x="1214414" y="4143380"/>
            <a:chExt cx="1752608" cy="2181236"/>
          </a:xfrm>
        </p:grpSpPr>
        <p:pic>
          <p:nvPicPr>
            <p:cNvPr id="1028" name="Picture 4" descr="D:\Documentos\Documentos\Otros\HTML\IconosVarios\IconosPNG\Users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357290" y="4143380"/>
              <a:ext cx="752476" cy="752476"/>
            </a:xfrm>
            <a:prstGeom prst="rect">
              <a:avLst/>
            </a:prstGeom>
            <a:noFill/>
          </p:spPr>
        </p:pic>
        <p:pic>
          <p:nvPicPr>
            <p:cNvPr id="10" name="Picture 4" descr="D:\Documentos\Documentos\Otros\HTML\IconosVarios\IconosPNG\Users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214546" y="4357694"/>
              <a:ext cx="752476" cy="752476"/>
            </a:xfrm>
            <a:prstGeom prst="rect">
              <a:avLst/>
            </a:prstGeom>
            <a:noFill/>
          </p:spPr>
        </p:pic>
        <p:pic>
          <p:nvPicPr>
            <p:cNvPr id="11" name="Picture 4" descr="D:\Documentos\Documentos\Otros\HTML\IconosVarios\IconosPNG\Users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214414" y="4857760"/>
              <a:ext cx="752476" cy="752476"/>
            </a:xfrm>
            <a:prstGeom prst="rect">
              <a:avLst/>
            </a:prstGeom>
            <a:noFill/>
          </p:spPr>
        </p:pic>
        <p:pic>
          <p:nvPicPr>
            <p:cNvPr id="12" name="Picture 4" descr="D:\Documentos\Documentos\Otros\HTML\IconosVarios\IconosPNG\Users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214546" y="5214950"/>
              <a:ext cx="752476" cy="752476"/>
            </a:xfrm>
            <a:prstGeom prst="rect">
              <a:avLst/>
            </a:prstGeom>
            <a:noFill/>
          </p:spPr>
        </p:pic>
        <p:pic>
          <p:nvPicPr>
            <p:cNvPr id="13" name="Picture 4" descr="D:\Documentos\Documentos\Otros\HTML\IconosVarios\IconosPNG\Users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357290" y="5572140"/>
              <a:ext cx="752476" cy="752476"/>
            </a:xfrm>
            <a:prstGeom prst="rect">
              <a:avLst/>
            </a:prstGeom>
            <a:noFill/>
          </p:spPr>
        </p:pic>
      </p:grpSp>
      <p:sp>
        <p:nvSpPr>
          <p:cNvPr id="14" name="TextBox 13"/>
          <p:cNvSpPr txBox="1"/>
          <p:nvPr/>
        </p:nvSpPr>
        <p:spPr>
          <a:xfrm>
            <a:off x="4143372" y="4317880"/>
            <a:ext cx="45005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Se </a:t>
            </a:r>
            <a:r>
              <a:rPr lang="en-US" dirty="0" err="1" smtClean="0">
                <a:solidFill>
                  <a:srgbClr val="92D050"/>
                </a:solidFill>
              </a:rPr>
              <a:t>requiere</a:t>
            </a:r>
            <a:r>
              <a:rPr lang="en-US" dirty="0" smtClean="0">
                <a:solidFill>
                  <a:srgbClr val="92D050"/>
                </a:solidFill>
              </a:rPr>
              <a:t>, </a:t>
            </a:r>
            <a:r>
              <a:rPr lang="en-US" dirty="0" err="1" smtClean="0">
                <a:solidFill>
                  <a:srgbClr val="92D050"/>
                </a:solidFill>
              </a:rPr>
              <a:t>estadisticas</a:t>
            </a:r>
            <a:r>
              <a:rPr lang="en-US" dirty="0" smtClean="0">
                <a:solidFill>
                  <a:srgbClr val="92D050"/>
                </a:solidFill>
              </a:rPr>
              <a:t> de los </a:t>
            </a:r>
            <a:r>
              <a:rPr lang="en-US" dirty="0" err="1" smtClean="0">
                <a:solidFill>
                  <a:srgbClr val="92D050"/>
                </a:solidFill>
              </a:rPr>
              <a:t>empleados</a:t>
            </a:r>
            <a:r>
              <a:rPr lang="en-US" dirty="0" smtClean="0">
                <a:solidFill>
                  <a:srgbClr val="92D050"/>
                </a:solidFill>
              </a:rPr>
              <a:t> de un </a:t>
            </a:r>
            <a:r>
              <a:rPr lang="en-US" dirty="0" err="1" smtClean="0">
                <a:solidFill>
                  <a:srgbClr val="92D050"/>
                </a:solidFill>
              </a:rPr>
              <a:t>empresa</a:t>
            </a:r>
            <a:r>
              <a:rPr lang="en-US" dirty="0" smtClean="0">
                <a:solidFill>
                  <a:srgbClr val="92D050"/>
                </a:solidFill>
              </a:rPr>
              <a:t>, </a:t>
            </a:r>
            <a:r>
              <a:rPr lang="en-US" dirty="0" err="1" smtClean="0">
                <a:solidFill>
                  <a:srgbClr val="92D050"/>
                </a:solidFill>
              </a:rPr>
              <a:t>como</a:t>
            </a:r>
            <a:r>
              <a:rPr lang="en-US" dirty="0" smtClean="0">
                <a:solidFill>
                  <a:srgbClr val="92D050"/>
                </a:solidFill>
              </a:rPr>
              <a:t>: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Promedio</a:t>
            </a:r>
            <a:r>
              <a:rPr lang="en-US" dirty="0" smtClean="0"/>
              <a:t> de </a:t>
            </a:r>
            <a:r>
              <a:rPr lang="en-US" dirty="0" err="1" smtClean="0"/>
              <a:t>horas</a:t>
            </a:r>
            <a:r>
              <a:rPr lang="en-US" dirty="0" smtClean="0"/>
              <a:t> </a:t>
            </a:r>
            <a:r>
              <a:rPr lang="en-US" dirty="0" err="1" smtClean="0"/>
              <a:t>laboradas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Promedio</a:t>
            </a:r>
            <a:r>
              <a:rPr lang="en-US" dirty="0" smtClean="0"/>
              <a:t> de </a:t>
            </a:r>
            <a:r>
              <a:rPr lang="en-US" dirty="0" err="1" smtClean="0"/>
              <a:t>Salarios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043890" cy="1785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428596" y="3429000"/>
            <a:ext cx="3581847" cy="2928958"/>
            <a:chOff x="428596" y="3429000"/>
            <a:chExt cx="3581847" cy="2928958"/>
          </a:xfrm>
        </p:grpSpPr>
        <p:sp>
          <p:nvSpPr>
            <p:cNvPr id="7" name="Trapezoid 6"/>
            <p:cNvSpPr/>
            <p:nvPr/>
          </p:nvSpPr>
          <p:spPr>
            <a:xfrm>
              <a:off x="428596" y="4000504"/>
              <a:ext cx="3500462" cy="2357454"/>
            </a:xfrm>
            <a:prstGeom prst="trapezoid">
              <a:avLst/>
            </a:prstGeom>
            <a:scene3d>
              <a:camera prst="perspectiveContrastingRightFacing"/>
              <a:lightRig rig="harsh" dir="t">
                <a:rot lat="6000000" lon="6000000" rev="0"/>
              </a:lightRig>
            </a:scene3d>
            <a:sp3d contourW="10000" prstMaterial="metal">
              <a:bevelT w="20000" h="9000" prst="softRound"/>
              <a:contourClr>
                <a:schemeClr val="dk1">
                  <a:shade val="30000"/>
                  <a:satMod val="200000"/>
                </a:schemeClr>
              </a:contourClr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4348" y="3429000"/>
              <a:ext cx="32960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Empresa</a:t>
              </a:r>
              <a:r>
                <a:rPr lang="en-US" sz="16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 “El </a:t>
              </a:r>
              <a:r>
                <a:rPr lang="en-US" sz="1600" dirty="0" err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Programador</a:t>
              </a:r>
              <a:r>
                <a:rPr lang="en-US" sz="16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”</a:t>
              </a:r>
              <a:endPara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Lucida Handwriting" pitchFamily="66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643438" y="3286124"/>
            <a:ext cx="414340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92D050"/>
                </a:solidFill>
              </a:rPr>
              <a:t>Soluci</a:t>
            </a:r>
            <a:r>
              <a:rPr lang="es-EC" dirty="0" err="1" smtClean="0">
                <a:solidFill>
                  <a:srgbClr val="92D050"/>
                </a:solidFill>
              </a:rPr>
              <a:t>ón</a:t>
            </a:r>
            <a:r>
              <a:rPr lang="es-EC" dirty="0" smtClean="0">
                <a:solidFill>
                  <a:srgbClr val="92D050"/>
                </a:solidFill>
              </a:rPr>
              <a:t> con datos simples:</a:t>
            </a:r>
            <a:endParaRPr lang="en-US" dirty="0" smtClean="0">
              <a:solidFill>
                <a:srgbClr val="92D050"/>
              </a:solidFill>
            </a:endParaRP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Leer(horasEmp1)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err="1" smtClean="0"/>
              <a:t>TotalHoras</a:t>
            </a:r>
            <a:r>
              <a:rPr lang="en-US" sz="1400" dirty="0" smtClean="0"/>
              <a:t> = </a:t>
            </a:r>
            <a:r>
              <a:rPr lang="en-US" sz="1400" dirty="0" err="1" smtClean="0"/>
              <a:t>TotalHoras</a:t>
            </a:r>
            <a:r>
              <a:rPr lang="en-US" sz="1400" dirty="0" smtClean="0"/>
              <a:t> + horasEmp1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Leer (salarioEmp1) 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err="1" smtClean="0"/>
              <a:t>TotalSalarios</a:t>
            </a:r>
            <a:r>
              <a:rPr lang="en-US" sz="1400" dirty="0" smtClean="0"/>
              <a:t> = </a:t>
            </a:r>
            <a:r>
              <a:rPr lang="en-US" sz="1400" dirty="0" err="1" smtClean="0"/>
              <a:t>TotalSalarios</a:t>
            </a:r>
            <a:r>
              <a:rPr lang="en-US" sz="1400" dirty="0" smtClean="0"/>
              <a:t> + salarioEmp1</a:t>
            </a:r>
          </a:p>
        </p:txBody>
      </p:sp>
      <p:pic>
        <p:nvPicPr>
          <p:cNvPr id="2050" name="Picture 2" descr="D:\Documentos\Documentos\Otros\HTML\IconosVarios\IconosPNG\Use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57291" y="4286257"/>
            <a:ext cx="500066" cy="500066"/>
          </a:xfrm>
          <a:prstGeom prst="rect">
            <a:avLst/>
          </a:prstGeom>
          <a:noFill/>
        </p:spPr>
      </p:pic>
      <p:pic>
        <p:nvPicPr>
          <p:cNvPr id="15" name="Picture 2" descr="D:\Documentos\Documentos\Otros\HTML\IconosVarios\IconosPNG\Use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5984" y="4143380"/>
            <a:ext cx="500066" cy="500066"/>
          </a:xfrm>
          <a:prstGeom prst="rect">
            <a:avLst/>
          </a:prstGeom>
          <a:noFill/>
        </p:spPr>
      </p:pic>
      <p:pic>
        <p:nvPicPr>
          <p:cNvPr id="16" name="Picture 2" descr="D:\Documentos\Documentos\Otros\HTML\IconosVarios\IconosPNG\Use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728" y="4857760"/>
            <a:ext cx="500066" cy="500066"/>
          </a:xfrm>
          <a:prstGeom prst="rect">
            <a:avLst/>
          </a:prstGeom>
          <a:noFill/>
        </p:spPr>
      </p:pic>
      <p:pic>
        <p:nvPicPr>
          <p:cNvPr id="17" name="Picture 2" descr="D:\Documentos\Documentos\Otros\HTML\IconosVarios\IconosPNG\Use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3108" y="4929198"/>
            <a:ext cx="500066" cy="500066"/>
          </a:xfrm>
          <a:prstGeom prst="rect">
            <a:avLst/>
          </a:prstGeom>
          <a:noFill/>
        </p:spPr>
      </p:pic>
      <p:pic>
        <p:nvPicPr>
          <p:cNvPr id="18" name="Picture 2" descr="D:\Documentos\Documentos\Otros\HTML\IconosVarios\IconosPNG\Use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2976" y="5572140"/>
            <a:ext cx="500066" cy="500066"/>
          </a:xfrm>
          <a:prstGeom prst="rect">
            <a:avLst/>
          </a:prstGeom>
          <a:noFill/>
        </p:spPr>
      </p:pic>
      <p:pic>
        <p:nvPicPr>
          <p:cNvPr id="19" name="Picture 2" descr="D:\Documentos\Documentos\Otros\HTML\IconosVarios\IconosPNG\Use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5918" y="5643578"/>
            <a:ext cx="500066" cy="500066"/>
          </a:xfrm>
          <a:prstGeom prst="rect">
            <a:avLst/>
          </a:prstGeom>
          <a:noFill/>
        </p:spPr>
      </p:pic>
      <p:pic>
        <p:nvPicPr>
          <p:cNvPr id="20" name="Picture 2" descr="D:\Documentos\Documentos\Otros\HTML\IconosVarios\IconosPNG\Use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71736" y="5429264"/>
            <a:ext cx="500066" cy="500066"/>
          </a:xfrm>
          <a:prstGeom prst="rect">
            <a:avLst/>
          </a:prstGeom>
          <a:noFill/>
        </p:spPr>
      </p:pic>
      <p:sp>
        <p:nvSpPr>
          <p:cNvPr id="24" name="Left Brace 23"/>
          <p:cNvSpPr/>
          <p:nvPr/>
        </p:nvSpPr>
        <p:spPr>
          <a:xfrm>
            <a:off x="4429124" y="3929066"/>
            <a:ext cx="214314" cy="785818"/>
          </a:xfrm>
          <a:prstGeom prst="leftBrac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789611" y="3946214"/>
            <a:ext cx="2625635" cy="411480"/>
          </a:xfrm>
          <a:custGeom>
            <a:avLst/>
            <a:gdLst>
              <a:gd name="connsiteX0" fmla="*/ 2625635 w 2625635"/>
              <a:gd name="connsiteY0" fmla="*/ 372291 h 411480"/>
              <a:gd name="connsiteX1" fmla="*/ 561703 w 2625635"/>
              <a:gd name="connsiteY1" fmla="*/ 6531 h 411480"/>
              <a:gd name="connsiteX2" fmla="*/ 0 w 2625635"/>
              <a:gd name="connsiteY2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5635" h="411480">
                <a:moveTo>
                  <a:pt x="2625635" y="372291"/>
                </a:moveTo>
                <a:cubicBezTo>
                  <a:pt x="1812472" y="186145"/>
                  <a:pt x="999309" y="0"/>
                  <a:pt x="561703" y="6531"/>
                </a:cubicBezTo>
                <a:cubicBezTo>
                  <a:pt x="124097" y="13062"/>
                  <a:pt x="62048" y="212271"/>
                  <a:pt x="0" y="411480"/>
                </a:cubicBezTo>
              </a:path>
            </a:pathLst>
          </a:custGeom>
          <a:ln>
            <a:solidFill>
              <a:schemeClr val="accent6">
                <a:lumMod val="60000"/>
                <a:lumOff val="40000"/>
              </a:schemeClr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Brace 26"/>
          <p:cNvSpPr/>
          <p:nvPr/>
        </p:nvSpPr>
        <p:spPr>
          <a:xfrm>
            <a:off x="4425431" y="4786322"/>
            <a:ext cx="214314" cy="785818"/>
          </a:xfrm>
          <a:prstGeom prst="leftBrace">
            <a:avLst/>
          </a:prstGeom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7" idx="1"/>
          </p:cNvCxnSpPr>
          <p:nvPr/>
        </p:nvCxnSpPr>
        <p:spPr>
          <a:xfrm rot="10800000">
            <a:off x="2857489" y="4517719"/>
            <a:ext cx="1567943" cy="661513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ft Brace 30"/>
          <p:cNvSpPr/>
          <p:nvPr/>
        </p:nvSpPr>
        <p:spPr>
          <a:xfrm>
            <a:off x="4429124" y="6143644"/>
            <a:ext cx="214314" cy="571504"/>
          </a:xfrm>
          <a:prstGeom prst="leftBrace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7" idx="2"/>
            <a:endCxn id="31" idx="1"/>
          </p:cNvCxnSpPr>
          <p:nvPr/>
        </p:nvCxnSpPr>
        <p:spPr>
          <a:xfrm rot="16200000" flipH="1">
            <a:off x="3268256" y="5268528"/>
            <a:ext cx="71438" cy="225029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643438" y="4760909"/>
            <a:ext cx="4143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Leer(horasEmp2)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err="1" smtClean="0"/>
              <a:t>TotalHoras</a:t>
            </a:r>
            <a:r>
              <a:rPr lang="en-US" sz="1400" dirty="0" smtClean="0"/>
              <a:t> = </a:t>
            </a:r>
            <a:r>
              <a:rPr lang="en-US" sz="1400" dirty="0" err="1" smtClean="0"/>
              <a:t>TotalHoras</a:t>
            </a:r>
            <a:r>
              <a:rPr lang="en-US" sz="1400" dirty="0" smtClean="0"/>
              <a:t> + horasEmp2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Leer (salarioEmp2) 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err="1" smtClean="0"/>
              <a:t>TotalSalarios</a:t>
            </a:r>
            <a:r>
              <a:rPr lang="en-US" sz="1400" dirty="0" smtClean="0"/>
              <a:t> = </a:t>
            </a:r>
            <a:r>
              <a:rPr lang="en-US" sz="1400" dirty="0" err="1" smtClean="0"/>
              <a:t>TotalSalarios</a:t>
            </a:r>
            <a:r>
              <a:rPr lang="en-US" sz="1400" dirty="0" smtClean="0"/>
              <a:t> + salarioEmp2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43438" y="5715016"/>
            <a:ext cx="4143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err="1" smtClean="0"/>
              <a:t>Lectura</a:t>
            </a:r>
            <a:r>
              <a:rPr lang="en-US" sz="1400" dirty="0" smtClean="0"/>
              <a:t> y </a:t>
            </a:r>
            <a:r>
              <a:rPr lang="en-US" sz="1400" dirty="0" err="1" smtClean="0"/>
              <a:t>operacion</a:t>
            </a:r>
            <a:r>
              <a:rPr lang="en-US" sz="1400" dirty="0" smtClean="0"/>
              <a:t> de </a:t>
            </a:r>
            <a:r>
              <a:rPr lang="en-US" sz="1400" dirty="0" err="1" smtClean="0"/>
              <a:t>suma</a:t>
            </a:r>
            <a:r>
              <a:rPr lang="en-US" sz="1400" dirty="0" smtClean="0"/>
              <a:t> </a:t>
            </a:r>
            <a:r>
              <a:rPr lang="en-US" sz="1400" dirty="0" err="1" smtClean="0"/>
              <a:t>por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92D050"/>
                </a:solidFill>
              </a:rPr>
              <a:t>N</a:t>
            </a:r>
            <a:r>
              <a:rPr lang="en-US" sz="1400" dirty="0" smtClean="0"/>
              <a:t> </a:t>
            </a:r>
            <a:r>
              <a:rPr lang="en-US" sz="1400" dirty="0" err="1" smtClean="0"/>
              <a:t>veces</a:t>
            </a:r>
            <a:endParaRPr lang="en-US" sz="1400" dirty="0" smtClean="0"/>
          </a:p>
        </p:txBody>
      </p:sp>
      <p:sp>
        <p:nvSpPr>
          <p:cNvPr id="39" name="Left Brace 38"/>
          <p:cNvSpPr/>
          <p:nvPr/>
        </p:nvSpPr>
        <p:spPr>
          <a:xfrm>
            <a:off x="4425430" y="5715015"/>
            <a:ext cx="218007" cy="214314"/>
          </a:xfrm>
          <a:prstGeom prst="leftBrace">
            <a:avLst/>
          </a:prstGeom>
          <a:ln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9" idx="1"/>
          </p:cNvCxnSpPr>
          <p:nvPr/>
        </p:nvCxnSpPr>
        <p:spPr>
          <a:xfrm rot="10800000">
            <a:off x="3143240" y="5500702"/>
            <a:ext cx="1282190" cy="321471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43438" y="6120490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err="1" smtClean="0"/>
              <a:t>promedioHoras</a:t>
            </a:r>
            <a:r>
              <a:rPr lang="en-US" sz="1400" dirty="0" smtClean="0"/>
              <a:t> = </a:t>
            </a:r>
            <a:r>
              <a:rPr lang="en-US" sz="1400" dirty="0" err="1" smtClean="0"/>
              <a:t>TotalHoras</a:t>
            </a:r>
            <a:r>
              <a:rPr lang="en-US" sz="1400" dirty="0" smtClean="0"/>
              <a:t> / N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err="1" smtClean="0"/>
              <a:t>promedioSalario</a:t>
            </a:r>
            <a:r>
              <a:rPr lang="en-US" sz="1400" dirty="0" smtClean="0"/>
              <a:t> = </a:t>
            </a:r>
            <a:r>
              <a:rPr lang="en-US" sz="1400" dirty="0" err="1" smtClean="0"/>
              <a:t>TotalSalarios</a:t>
            </a:r>
            <a:r>
              <a:rPr lang="en-US" sz="1400" dirty="0" smtClean="0"/>
              <a:t> / 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4" grpId="0" animBg="1"/>
      <p:bldP spid="25" grpId="0" animBg="1"/>
      <p:bldP spid="27" grpId="0" animBg="1"/>
      <p:bldP spid="31" grpId="0" animBg="1"/>
      <p:bldP spid="37" grpId="0"/>
      <p:bldP spid="38" grpId="0"/>
      <p:bldP spid="39" grpId="0" animBg="1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043890" cy="1785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31"/>
          <p:cNvGrpSpPr/>
          <p:nvPr/>
        </p:nvGrpSpPr>
        <p:grpSpPr>
          <a:xfrm>
            <a:off x="428596" y="3429000"/>
            <a:ext cx="3581847" cy="2928958"/>
            <a:chOff x="428596" y="3429000"/>
            <a:chExt cx="3581847" cy="2928958"/>
          </a:xfrm>
        </p:grpSpPr>
        <p:sp>
          <p:nvSpPr>
            <p:cNvPr id="7" name="Trapezoid 6"/>
            <p:cNvSpPr/>
            <p:nvPr/>
          </p:nvSpPr>
          <p:spPr>
            <a:xfrm>
              <a:off x="428596" y="4000504"/>
              <a:ext cx="3500462" cy="2357454"/>
            </a:xfrm>
            <a:prstGeom prst="trapezoid">
              <a:avLst/>
            </a:prstGeom>
            <a:scene3d>
              <a:camera prst="perspectiveContrastingRightFacing"/>
              <a:lightRig rig="harsh" dir="t">
                <a:rot lat="6000000" lon="6000000" rev="0"/>
              </a:lightRig>
            </a:scene3d>
            <a:sp3d contourW="10000" prstMaterial="metal">
              <a:bevelT w="20000" h="9000" prst="softRound"/>
              <a:contourClr>
                <a:schemeClr val="dk1">
                  <a:shade val="30000"/>
                  <a:satMod val="200000"/>
                </a:schemeClr>
              </a:contourClr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4348" y="3429000"/>
              <a:ext cx="32960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Empresa</a:t>
              </a:r>
              <a:r>
                <a:rPr lang="en-US" sz="16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 “El </a:t>
              </a:r>
              <a:r>
                <a:rPr lang="en-US" sz="1600" dirty="0" err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Programador</a:t>
              </a:r>
              <a:r>
                <a:rPr lang="en-US" sz="16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Lucida Handwriting" pitchFamily="66" charset="0"/>
                </a:rPr>
                <a:t>”</a:t>
              </a:r>
              <a:endPara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Lucida Handwriting" pitchFamily="66" charset="0"/>
              </a:endParaRPr>
            </a:p>
          </p:txBody>
        </p:sp>
      </p:grpSp>
      <p:grpSp>
        <p:nvGrpSpPr>
          <p:cNvPr id="5" name="Group 32"/>
          <p:cNvGrpSpPr/>
          <p:nvPr/>
        </p:nvGrpSpPr>
        <p:grpSpPr>
          <a:xfrm>
            <a:off x="1214414" y="4143380"/>
            <a:ext cx="1752608" cy="2181236"/>
            <a:chOff x="1214414" y="4143380"/>
            <a:chExt cx="1752608" cy="2181236"/>
          </a:xfrm>
        </p:grpSpPr>
        <p:pic>
          <p:nvPicPr>
            <p:cNvPr id="1028" name="Picture 4" descr="D:\Documentos\Documentos\Otros\HTML\IconosVarios\IconosPNG\Users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357290" y="4143380"/>
              <a:ext cx="752476" cy="752476"/>
            </a:xfrm>
            <a:prstGeom prst="rect">
              <a:avLst/>
            </a:prstGeom>
            <a:noFill/>
          </p:spPr>
        </p:pic>
        <p:pic>
          <p:nvPicPr>
            <p:cNvPr id="10" name="Picture 4" descr="D:\Documentos\Documentos\Otros\HTML\IconosVarios\IconosPNG\Users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214546" y="4357694"/>
              <a:ext cx="752476" cy="752476"/>
            </a:xfrm>
            <a:prstGeom prst="rect">
              <a:avLst/>
            </a:prstGeom>
            <a:noFill/>
          </p:spPr>
        </p:pic>
        <p:pic>
          <p:nvPicPr>
            <p:cNvPr id="11" name="Picture 4" descr="D:\Documentos\Documentos\Otros\HTML\IconosVarios\IconosPNG\Users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214414" y="4857760"/>
              <a:ext cx="752476" cy="752476"/>
            </a:xfrm>
            <a:prstGeom prst="rect">
              <a:avLst/>
            </a:prstGeom>
            <a:noFill/>
          </p:spPr>
        </p:pic>
        <p:pic>
          <p:nvPicPr>
            <p:cNvPr id="12" name="Picture 4" descr="D:\Documentos\Documentos\Otros\HTML\IconosVarios\IconosPNG\Users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214546" y="5214950"/>
              <a:ext cx="752476" cy="752476"/>
            </a:xfrm>
            <a:prstGeom prst="rect">
              <a:avLst/>
            </a:prstGeom>
            <a:noFill/>
          </p:spPr>
        </p:pic>
        <p:pic>
          <p:nvPicPr>
            <p:cNvPr id="13" name="Picture 4" descr="D:\Documentos\Documentos\Otros\HTML\IconosVarios\IconosPNG\Users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357290" y="5572140"/>
              <a:ext cx="752476" cy="752476"/>
            </a:xfrm>
            <a:prstGeom prst="rect">
              <a:avLst/>
            </a:prstGeom>
            <a:noFill/>
          </p:spPr>
        </p:pic>
      </p:grpSp>
      <p:sp>
        <p:nvSpPr>
          <p:cNvPr id="15" name="TextBox 14"/>
          <p:cNvSpPr txBox="1"/>
          <p:nvPr/>
        </p:nvSpPr>
        <p:spPr>
          <a:xfrm>
            <a:off x="4357686" y="3500438"/>
            <a:ext cx="435771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92D050"/>
                </a:solidFill>
              </a:rPr>
              <a:t>Soluci</a:t>
            </a:r>
            <a:r>
              <a:rPr lang="es-EC" dirty="0" err="1" smtClean="0">
                <a:solidFill>
                  <a:srgbClr val="92D050"/>
                </a:solidFill>
              </a:rPr>
              <a:t>ón</a:t>
            </a:r>
            <a:r>
              <a:rPr lang="es-EC" dirty="0" smtClean="0">
                <a:solidFill>
                  <a:srgbClr val="92D050"/>
                </a:solidFill>
              </a:rPr>
              <a:t> con  Estructura de Datos</a:t>
            </a:r>
          </a:p>
          <a:p>
            <a:endParaRPr lang="en-US" dirty="0" smtClean="0">
              <a:solidFill>
                <a:srgbClr val="92D050"/>
              </a:solidFill>
            </a:endParaRPr>
          </a:p>
          <a:p>
            <a:r>
              <a:rPr lang="en-US" sz="1600" dirty="0" err="1" smtClean="0"/>
              <a:t>Desde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= 1 </a:t>
            </a:r>
            <a:r>
              <a:rPr lang="en-US" sz="1600" dirty="0" err="1" smtClean="0"/>
              <a:t>hasta</a:t>
            </a:r>
            <a:r>
              <a:rPr lang="en-US" sz="1600" dirty="0" smtClean="0"/>
              <a:t> N </a:t>
            </a:r>
            <a:r>
              <a:rPr lang="en-US" sz="1600" dirty="0" err="1" smtClean="0"/>
              <a:t>hacer</a:t>
            </a:r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Leer( </a:t>
            </a:r>
            <a:r>
              <a:rPr lang="en-US" sz="1400" dirty="0" err="1" smtClean="0"/>
              <a:t>horasEmp</a:t>
            </a:r>
            <a:r>
              <a:rPr lang="en-US" sz="1400" b="1" dirty="0" smtClean="0">
                <a:solidFill>
                  <a:srgbClr val="92D050"/>
                </a:solidFill>
              </a:rPr>
              <a:t>(</a:t>
            </a:r>
            <a:r>
              <a:rPr lang="en-US" sz="1400" b="1" dirty="0" err="1" smtClean="0">
                <a:solidFill>
                  <a:srgbClr val="92D050"/>
                </a:solidFill>
              </a:rPr>
              <a:t>i</a:t>
            </a:r>
            <a:r>
              <a:rPr lang="en-US" sz="1400" b="1" dirty="0" smtClean="0">
                <a:solidFill>
                  <a:srgbClr val="92D050"/>
                </a:solidFill>
              </a:rPr>
              <a:t>) </a:t>
            </a:r>
            <a:r>
              <a:rPr lang="en-US" sz="14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err="1" smtClean="0"/>
              <a:t>TotalHoras</a:t>
            </a:r>
            <a:r>
              <a:rPr lang="en-US" sz="1400" dirty="0" smtClean="0"/>
              <a:t> = </a:t>
            </a:r>
            <a:r>
              <a:rPr lang="en-US" sz="1400" dirty="0" err="1" smtClean="0"/>
              <a:t>TotalHoras</a:t>
            </a:r>
            <a:r>
              <a:rPr lang="en-US" sz="1400" dirty="0" smtClean="0"/>
              <a:t> + </a:t>
            </a:r>
            <a:r>
              <a:rPr lang="en-US" sz="1400" dirty="0" err="1" smtClean="0"/>
              <a:t>horasEmp</a:t>
            </a:r>
            <a:r>
              <a:rPr lang="en-US" sz="1400" b="1" dirty="0" smtClean="0">
                <a:solidFill>
                  <a:srgbClr val="92D050"/>
                </a:solidFill>
              </a:rPr>
              <a:t>(</a:t>
            </a:r>
            <a:r>
              <a:rPr lang="en-US" sz="1400" b="1" dirty="0" err="1" smtClean="0">
                <a:solidFill>
                  <a:srgbClr val="92D050"/>
                </a:solidFill>
              </a:rPr>
              <a:t>i</a:t>
            </a:r>
            <a:r>
              <a:rPr lang="en-US" sz="1400" b="1" dirty="0" smtClean="0">
                <a:solidFill>
                  <a:srgbClr val="92D050"/>
                </a:solidFill>
              </a:rPr>
              <a:t>)</a:t>
            </a:r>
            <a:endParaRPr lang="en-US" sz="1400" dirty="0" smtClean="0"/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Leer ( </a:t>
            </a:r>
            <a:r>
              <a:rPr lang="en-US" sz="1400" dirty="0" err="1" smtClean="0"/>
              <a:t>salarioEmp</a:t>
            </a:r>
            <a:r>
              <a:rPr lang="en-US" sz="1400" b="1" dirty="0" smtClean="0">
                <a:solidFill>
                  <a:srgbClr val="92D050"/>
                </a:solidFill>
              </a:rPr>
              <a:t>(</a:t>
            </a:r>
            <a:r>
              <a:rPr lang="en-US" sz="1400" b="1" dirty="0" err="1" smtClean="0">
                <a:solidFill>
                  <a:srgbClr val="92D050"/>
                </a:solidFill>
              </a:rPr>
              <a:t>i</a:t>
            </a:r>
            <a:r>
              <a:rPr lang="en-US" sz="1400" b="1" dirty="0" smtClean="0">
                <a:solidFill>
                  <a:srgbClr val="92D050"/>
                </a:solidFill>
              </a:rPr>
              <a:t>) </a:t>
            </a:r>
            <a:r>
              <a:rPr lang="en-US" sz="1400" dirty="0" smtClean="0"/>
              <a:t>) 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err="1" smtClean="0"/>
              <a:t>TotalSalarios</a:t>
            </a:r>
            <a:r>
              <a:rPr lang="en-US" sz="1400" dirty="0" smtClean="0"/>
              <a:t> = </a:t>
            </a:r>
            <a:r>
              <a:rPr lang="en-US" sz="1400" dirty="0" err="1" smtClean="0"/>
              <a:t>TotalSalarios</a:t>
            </a:r>
            <a:r>
              <a:rPr lang="en-US" sz="1400" b="1" dirty="0" smtClean="0">
                <a:solidFill>
                  <a:srgbClr val="92D050"/>
                </a:solidFill>
              </a:rPr>
              <a:t> </a:t>
            </a:r>
            <a:r>
              <a:rPr lang="en-US" sz="1400" dirty="0" smtClean="0"/>
              <a:t>+ </a:t>
            </a:r>
            <a:r>
              <a:rPr lang="en-US" sz="1400" dirty="0" err="1" smtClean="0"/>
              <a:t>salarioEmp</a:t>
            </a:r>
            <a:r>
              <a:rPr lang="en-US" sz="1400" b="1" dirty="0" smtClean="0">
                <a:solidFill>
                  <a:srgbClr val="92D050"/>
                </a:solidFill>
              </a:rPr>
              <a:t>(</a:t>
            </a:r>
            <a:r>
              <a:rPr lang="en-US" sz="1400" b="1" dirty="0" err="1" smtClean="0">
                <a:solidFill>
                  <a:srgbClr val="92D050"/>
                </a:solidFill>
              </a:rPr>
              <a:t>i</a:t>
            </a:r>
            <a:r>
              <a:rPr lang="en-US" sz="1400" b="1" dirty="0" smtClean="0">
                <a:solidFill>
                  <a:srgbClr val="92D050"/>
                </a:solidFill>
              </a:rPr>
              <a:t>)</a:t>
            </a:r>
            <a:endParaRPr lang="en-US" sz="1400" dirty="0" smtClean="0"/>
          </a:p>
          <a:p>
            <a:r>
              <a:rPr lang="en-US" sz="1600" dirty="0" smtClean="0"/>
              <a:t>Fin </a:t>
            </a:r>
            <a:r>
              <a:rPr lang="en-US" sz="1600" dirty="0" err="1" smtClean="0"/>
              <a:t>Desde</a:t>
            </a:r>
            <a:endParaRPr lang="en-US" sz="16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357686" y="5763300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err="1" smtClean="0"/>
              <a:t>promedioHoras</a:t>
            </a:r>
            <a:r>
              <a:rPr lang="en-US" sz="1400" dirty="0" smtClean="0"/>
              <a:t> = </a:t>
            </a:r>
            <a:r>
              <a:rPr lang="en-US" sz="1400" dirty="0" err="1" smtClean="0"/>
              <a:t>TotalHoras</a:t>
            </a:r>
            <a:r>
              <a:rPr lang="en-US" sz="1400" dirty="0" smtClean="0"/>
              <a:t> / N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err="1" smtClean="0"/>
              <a:t>promedioSalario</a:t>
            </a:r>
            <a:r>
              <a:rPr lang="en-US" sz="1400" dirty="0" smtClean="0"/>
              <a:t> = </a:t>
            </a:r>
            <a:r>
              <a:rPr lang="en-US" sz="1400" dirty="0" err="1" smtClean="0"/>
              <a:t>TotalSalarios</a:t>
            </a:r>
            <a:r>
              <a:rPr lang="en-US" sz="1400" dirty="0" smtClean="0"/>
              <a:t> / N</a:t>
            </a:r>
            <a:endParaRPr lang="en-US" dirty="0"/>
          </a:p>
        </p:txBody>
      </p:sp>
      <p:grpSp>
        <p:nvGrpSpPr>
          <p:cNvPr id="6" name="Group 26"/>
          <p:cNvGrpSpPr/>
          <p:nvPr/>
        </p:nvGrpSpPr>
        <p:grpSpPr>
          <a:xfrm>
            <a:off x="2076994" y="3929743"/>
            <a:ext cx="2709320" cy="2196737"/>
            <a:chOff x="2076994" y="3929743"/>
            <a:chExt cx="2709320" cy="2196737"/>
          </a:xfrm>
        </p:grpSpPr>
        <p:sp>
          <p:nvSpPr>
            <p:cNvPr id="17" name="Left Brace 16"/>
            <p:cNvSpPr/>
            <p:nvPr/>
          </p:nvSpPr>
          <p:spPr>
            <a:xfrm>
              <a:off x="4572000" y="4357694"/>
              <a:ext cx="214314" cy="785818"/>
            </a:xfrm>
            <a:prstGeom prst="leftBrac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142309" y="3929743"/>
              <a:ext cx="2429691" cy="825137"/>
            </a:xfrm>
            <a:custGeom>
              <a:avLst/>
              <a:gdLst>
                <a:gd name="connsiteX0" fmla="*/ 2429691 w 2429691"/>
                <a:gd name="connsiteY0" fmla="*/ 825137 h 825137"/>
                <a:gd name="connsiteX1" fmla="*/ 979714 w 2429691"/>
                <a:gd name="connsiteY1" fmla="*/ 80554 h 825137"/>
                <a:gd name="connsiteX2" fmla="*/ 0 w 2429691"/>
                <a:gd name="connsiteY2" fmla="*/ 341811 h 825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29691" h="825137">
                  <a:moveTo>
                    <a:pt x="2429691" y="825137"/>
                  </a:moveTo>
                  <a:cubicBezTo>
                    <a:pt x="1907177" y="493122"/>
                    <a:pt x="1384663" y="161108"/>
                    <a:pt x="979714" y="80554"/>
                  </a:cubicBezTo>
                  <a:cubicBezTo>
                    <a:pt x="574766" y="0"/>
                    <a:pt x="287383" y="170905"/>
                    <a:pt x="0" y="341811"/>
                  </a:cubicBezTo>
                </a:path>
              </a:pathLst>
            </a:custGeom>
            <a:ln>
              <a:solidFill>
                <a:schemeClr val="accent6">
                  <a:lumMod val="60000"/>
                  <a:lumOff val="40000"/>
                </a:schemeClr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030583" y="4728754"/>
              <a:ext cx="1541417" cy="26126"/>
            </a:xfrm>
            <a:custGeom>
              <a:avLst/>
              <a:gdLst>
                <a:gd name="connsiteX0" fmla="*/ 1541417 w 1541417"/>
                <a:gd name="connsiteY0" fmla="*/ 26126 h 26126"/>
                <a:gd name="connsiteX1" fmla="*/ 0 w 1541417"/>
                <a:gd name="connsiteY1" fmla="*/ 0 h 26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41417" h="26126">
                  <a:moveTo>
                    <a:pt x="1541417" y="26126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6">
                  <a:lumMod val="60000"/>
                  <a:lumOff val="40000"/>
                </a:schemeClr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2076994" y="4754880"/>
              <a:ext cx="2455817" cy="474617"/>
            </a:xfrm>
            <a:custGeom>
              <a:avLst/>
              <a:gdLst>
                <a:gd name="connsiteX0" fmla="*/ 2455817 w 2455817"/>
                <a:gd name="connsiteY0" fmla="*/ 0 h 474617"/>
                <a:gd name="connsiteX1" fmla="*/ 1306286 w 2455817"/>
                <a:gd name="connsiteY1" fmla="*/ 404949 h 474617"/>
                <a:gd name="connsiteX2" fmla="*/ 0 w 2455817"/>
                <a:gd name="connsiteY2" fmla="*/ 418011 h 47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55817" h="474617">
                  <a:moveTo>
                    <a:pt x="2455817" y="0"/>
                  </a:moveTo>
                  <a:cubicBezTo>
                    <a:pt x="2085703" y="167640"/>
                    <a:pt x="1715589" y="335281"/>
                    <a:pt x="1306286" y="404949"/>
                  </a:cubicBezTo>
                  <a:cubicBezTo>
                    <a:pt x="896983" y="474617"/>
                    <a:pt x="448491" y="446314"/>
                    <a:pt x="0" y="418011"/>
                  </a:cubicBezTo>
                </a:path>
              </a:pathLst>
            </a:custGeom>
            <a:ln>
              <a:solidFill>
                <a:schemeClr val="accent6">
                  <a:lumMod val="60000"/>
                  <a:lumOff val="40000"/>
                </a:schemeClr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3043646" y="4754880"/>
              <a:ext cx="1515291" cy="757646"/>
            </a:xfrm>
            <a:custGeom>
              <a:avLst/>
              <a:gdLst>
                <a:gd name="connsiteX0" fmla="*/ 1515291 w 1515291"/>
                <a:gd name="connsiteY0" fmla="*/ 0 h 757646"/>
                <a:gd name="connsiteX1" fmla="*/ 718457 w 1515291"/>
                <a:gd name="connsiteY1" fmla="*/ 561703 h 757646"/>
                <a:gd name="connsiteX2" fmla="*/ 0 w 1515291"/>
                <a:gd name="connsiteY2" fmla="*/ 757646 h 757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15291" h="757646">
                  <a:moveTo>
                    <a:pt x="1515291" y="0"/>
                  </a:moveTo>
                  <a:cubicBezTo>
                    <a:pt x="1243148" y="217714"/>
                    <a:pt x="971005" y="435429"/>
                    <a:pt x="718457" y="561703"/>
                  </a:cubicBezTo>
                  <a:cubicBezTo>
                    <a:pt x="465909" y="687977"/>
                    <a:pt x="232954" y="722811"/>
                    <a:pt x="0" y="757646"/>
                  </a:cubicBezTo>
                </a:path>
              </a:pathLst>
            </a:custGeom>
            <a:ln>
              <a:solidFill>
                <a:schemeClr val="accent6">
                  <a:lumMod val="60000"/>
                  <a:lumOff val="40000"/>
                </a:schemeClr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2220686" y="4754880"/>
              <a:ext cx="2338251" cy="1371600"/>
            </a:xfrm>
            <a:custGeom>
              <a:avLst/>
              <a:gdLst>
                <a:gd name="connsiteX0" fmla="*/ 2338251 w 2338251"/>
                <a:gd name="connsiteY0" fmla="*/ 0 h 1371600"/>
                <a:gd name="connsiteX1" fmla="*/ 1672045 w 2338251"/>
                <a:gd name="connsiteY1" fmla="*/ 822960 h 1371600"/>
                <a:gd name="connsiteX2" fmla="*/ 0 w 2338251"/>
                <a:gd name="connsiteY2" fmla="*/ 137160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38251" h="1371600">
                  <a:moveTo>
                    <a:pt x="2338251" y="0"/>
                  </a:moveTo>
                  <a:cubicBezTo>
                    <a:pt x="2200002" y="297180"/>
                    <a:pt x="2061753" y="594360"/>
                    <a:pt x="1672045" y="822960"/>
                  </a:cubicBezTo>
                  <a:cubicBezTo>
                    <a:pt x="1282337" y="1051560"/>
                    <a:pt x="641168" y="1211580"/>
                    <a:pt x="0" y="1371600"/>
                  </a:cubicBezTo>
                </a:path>
              </a:pathLst>
            </a:custGeom>
            <a:ln>
              <a:solidFill>
                <a:schemeClr val="accent6">
                  <a:lumMod val="60000"/>
                  <a:lumOff val="40000"/>
                </a:schemeClr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33"/>
          <p:cNvGrpSpPr/>
          <p:nvPr/>
        </p:nvGrpSpPr>
        <p:grpSpPr>
          <a:xfrm>
            <a:off x="2259874" y="5786454"/>
            <a:ext cx="2097812" cy="571504"/>
            <a:chOff x="2259874" y="5786454"/>
            <a:chExt cx="2097812" cy="571504"/>
          </a:xfrm>
        </p:grpSpPr>
        <p:sp>
          <p:nvSpPr>
            <p:cNvPr id="28" name="Left Brace 27"/>
            <p:cNvSpPr/>
            <p:nvPr/>
          </p:nvSpPr>
          <p:spPr>
            <a:xfrm>
              <a:off x="4143372" y="5786454"/>
              <a:ext cx="214314" cy="571504"/>
            </a:xfrm>
            <a:prstGeom prst="leftBrace">
              <a:avLst/>
            </a:prstGeom>
            <a:ln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259874" y="6074229"/>
              <a:ext cx="1854926" cy="274320"/>
            </a:xfrm>
            <a:custGeom>
              <a:avLst/>
              <a:gdLst>
                <a:gd name="connsiteX0" fmla="*/ 0 w 1854926"/>
                <a:gd name="connsiteY0" fmla="*/ 274320 h 274320"/>
                <a:gd name="connsiteX1" fmla="*/ 52252 w 1854926"/>
                <a:gd name="connsiteY1" fmla="*/ 274320 h 274320"/>
                <a:gd name="connsiteX2" fmla="*/ 862149 w 1854926"/>
                <a:gd name="connsiteY2" fmla="*/ 235131 h 274320"/>
                <a:gd name="connsiteX3" fmla="*/ 1306286 w 1854926"/>
                <a:gd name="connsiteY3" fmla="*/ 52251 h 274320"/>
                <a:gd name="connsiteX4" fmla="*/ 1854926 w 1854926"/>
                <a:gd name="connsiteY4" fmla="*/ 0 h 27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4926" h="274320">
                  <a:moveTo>
                    <a:pt x="0" y="274320"/>
                  </a:moveTo>
                  <a:lnTo>
                    <a:pt x="52252" y="274320"/>
                  </a:lnTo>
                  <a:cubicBezTo>
                    <a:pt x="195943" y="267789"/>
                    <a:pt x="653143" y="272143"/>
                    <a:pt x="862149" y="235131"/>
                  </a:cubicBezTo>
                  <a:cubicBezTo>
                    <a:pt x="1071155" y="198119"/>
                    <a:pt x="1140823" y="91440"/>
                    <a:pt x="1306286" y="52251"/>
                  </a:cubicBezTo>
                  <a:cubicBezTo>
                    <a:pt x="1471749" y="13062"/>
                    <a:pt x="1854926" y="0"/>
                    <a:pt x="1854926" y="0"/>
                  </a:cubicBezTo>
                </a:path>
              </a:pathLst>
            </a:custGeom>
            <a:ln>
              <a:solidFill>
                <a:schemeClr val="accent2">
                  <a:lumMod val="75000"/>
                </a:schemeClr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043890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5" name="17 Imagen"/>
          <p:cNvPicPr>
            <a:picLocks noChangeAspect="1" noChangeArrowheads="1"/>
          </p:cNvPicPr>
          <p:nvPr/>
        </p:nvPicPr>
        <p:blipFill>
          <a:blip r:embed="rId7"/>
          <a:srcRect l="71400" t="41673" r="2895" b="21767"/>
          <a:stretch>
            <a:fillRect/>
          </a:stretch>
        </p:blipFill>
        <p:spPr bwMode="auto">
          <a:xfrm>
            <a:off x="2500309" y="3571876"/>
            <a:ext cx="3286137" cy="301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" name="Group 35"/>
          <p:cNvGrpSpPr/>
          <p:nvPr/>
        </p:nvGrpSpPr>
        <p:grpSpPr>
          <a:xfrm>
            <a:off x="714583" y="3786190"/>
            <a:ext cx="2071467" cy="369332"/>
            <a:chOff x="714583" y="3786190"/>
            <a:chExt cx="2071467" cy="369332"/>
          </a:xfrm>
        </p:grpSpPr>
        <p:sp>
          <p:nvSpPr>
            <p:cNvPr id="37" name="TextBox 36"/>
            <p:cNvSpPr txBox="1"/>
            <p:nvPr/>
          </p:nvSpPr>
          <p:spPr>
            <a:xfrm>
              <a:off x="714583" y="3786190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Arreglo</a:t>
              </a:r>
              <a:endParaRPr lang="en-US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1643042" y="4000504"/>
              <a:ext cx="714380" cy="1588"/>
            </a:xfrm>
            <a:prstGeom prst="straightConnector1">
              <a:avLst/>
            </a:prstGeom>
            <a:ln>
              <a:solidFill>
                <a:schemeClr val="bg1">
                  <a:lumMod val="95000"/>
                  <a:lumOff val="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Left Brace 38"/>
            <p:cNvSpPr/>
            <p:nvPr/>
          </p:nvSpPr>
          <p:spPr>
            <a:xfrm>
              <a:off x="2428860" y="3857628"/>
              <a:ext cx="357190" cy="285752"/>
            </a:xfrm>
            <a:prstGeom prst="leftBrace">
              <a:avLst/>
            </a:prstGeom>
            <a:ln w="28575">
              <a:solidFill>
                <a:schemeClr val="bg1">
                  <a:lumMod val="95000"/>
                  <a:lumOff val="5000"/>
                </a:schemeClr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258627" y="3857628"/>
            <a:ext cx="1884613" cy="1143008"/>
            <a:chOff x="1258627" y="3857628"/>
            <a:chExt cx="1884613" cy="1143008"/>
          </a:xfrm>
        </p:grpSpPr>
        <p:sp>
          <p:nvSpPr>
            <p:cNvPr id="41" name="TextBox 40"/>
            <p:cNvSpPr txBox="1"/>
            <p:nvPr/>
          </p:nvSpPr>
          <p:spPr>
            <a:xfrm>
              <a:off x="1258627" y="4214818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Matriz</a:t>
              </a:r>
              <a:endParaRPr lang="en-US" dirty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42" name="Left Brace 41"/>
            <p:cNvSpPr/>
            <p:nvPr/>
          </p:nvSpPr>
          <p:spPr>
            <a:xfrm>
              <a:off x="2786050" y="3857628"/>
              <a:ext cx="357190" cy="1143008"/>
            </a:xfrm>
            <a:prstGeom prst="leftBrace">
              <a:avLst/>
            </a:prstGeom>
            <a:ln w="28575">
              <a:solidFill>
                <a:schemeClr val="bg1">
                  <a:lumMod val="95000"/>
                  <a:lumOff val="5000"/>
                </a:schemeClr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2214546" y="4429132"/>
              <a:ext cx="500301" cy="29648"/>
            </a:xfrm>
            <a:prstGeom prst="straightConnector1">
              <a:avLst/>
            </a:prstGeom>
            <a:ln>
              <a:solidFill>
                <a:schemeClr val="bg1">
                  <a:lumMod val="95000"/>
                  <a:lumOff val="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6429388" y="3997115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Arreglo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= array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29389" y="4782933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Matriz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arreglo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arreglos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3058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57224" y="4071942"/>
            <a:ext cx="198120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Array: Notas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ID del arreglo </a:t>
            </a:r>
            <a:r>
              <a:rPr lang="es-EC" b="1" i="1" u="sng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N</a:t>
            </a:r>
            <a:endParaRPr lang="en-US" b="1" i="1" u="sng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286250" y="5572125"/>
            <a:ext cx="2438400" cy="9286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FIG1. Arreglo o array de calificaciones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286125" y="4572000"/>
            <a:ext cx="468153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24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 N</a:t>
            </a:r>
            <a:r>
              <a:rPr lang="es-EC" sz="2400" b="1" i="1" baseline="-250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s-EC" sz="24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       N</a:t>
            </a:r>
            <a:r>
              <a:rPr lang="es-EC" sz="2400" b="1" i="1" baseline="-250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s-EC" sz="24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       N</a:t>
            </a:r>
            <a:r>
              <a:rPr lang="es-EC" sz="2400" b="1" i="1" baseline="-250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3</a:t>
            </a:r>
            <a:r>
              <a:rPr lang="es-EC" sz="24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      ….        N</a:t>
            </a:r>
            <a:r>
              <a:rPr lang="es-EC" sz="2400" b="1" i="1" baseline="-250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x</a:t>
            </a:r>
            <a:r>
              <a:rPr lang="es-EC" sz="24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 </a:t>
            </a:r>
            <a:endParaRPr lang="en-US" sz="24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/>
          <a:srcRect r="80000" b="-14285"/>
          <a:stretch>
            <a:fillRect/>
          </a:stretch>
        </p:blipFill>
        <p:spPr bwMode="auto">
          <a:xfrm>
            <a:off x="3143250" y="4071938"/>
            <a:ext cx="9286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/>
          <a:srcRect l="20000" r="60001"/>
          <a:stretch>
            <a:fillRect/>
          </a:stretch>
        </p:blipFill>
        <p:spPr bwMode="auto">
          <a:xfrm>
            <a:off x="4071938" y="4071938"/>
            <a:ext cx="9286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/>
          <a:srcRect l="39999" r="39999"/>
          <a:stretch>
            <a:fillRect/>
          </a:stretch>
        </p:blipFill>
        <p:spPr bwMode="auto">
          <a:xfrm>
            <a:off x="5000625" y="4071938"/>
            <a:ext cx="928688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/>
          <a:srcRect l="60001" r="21538" b="-14285"/>
          <a:stretch>
            <a:fillRect/>
          </a:stretch>
        </p:blipFill>
        <p:spPr bwMode="auto">
          <a:xfrm>
            <a:off x="5929313" y="4071938"/>
            <a:ext cx="857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7"/>
          <a:srcRect l="78462"/>
          <a:stretch>
            <a:fillRect/>
          </a:stretch>
        </p:blipFill>
        <p:spPr bwMode="auto">
          <a:xfrm>
            <a:off x="6786563" y="4071938"/>
            <a:ext cx="1000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371600"/>
          <a:ext cx="8143932" cy="1414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6 Tabla"/>
          <p:cNvGraphicFramePr>
            <a:graphicFrameLocks noGrp="1"/>
          </p:cNvGraphicFramePr>
          <p:nvPr/>
        </p:nvGraphicFramePr>
        <p:xfrm>
          <a:off x="642908" y="3286124"/>
          <a:ext cx="4357720" cy="4286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71544"/>
                <a:gridCol w="871544"/>
                <a:gridCol w="871544"/>
                <a:gridCol w="871544"/>
                <a:gridCol w="871544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Nota(1)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Nota(2)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Nota(3)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Nota(4)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Nota(</a:t>
                      </a:r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pSp>
        <p:nvGrpSpPr>
          <p:cNvPr id="17" name="153 Grupo"/>
          <p:cNvGrpSpPr>
            <a:grpSpLocks/>
          </p:cNvGrpSpPr>
          <p:nvPr/>
        </p:nvGrpSpPr>
        <p:grpSpPr bwMode="auto">
          <a:xfrm>
            <a:off x="3500438" y="4143375"/>
            <a:ext cx="4643437" cy="1573213"/>
            <a:chOff x="3071802" y="4283874"/>
            <a:chExt cx="4643471" cy="1574019"/>
          </a:xfrm>
        </p:grpSpPr>
        <p:cxnSp>
          <p:nvCxnSpPr>
            <p:cNvPr id="18" name="44 Conector recto"/>
            <p:cNvCxnSpPr/>
            <p:nvPr/>
          </p:nvCxnSpPr>
          <p:spPr>
            <a:xfrm rot="10800000">
              <a:off x="3428992" y="5714945"/>
              <a:ext cx="92869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91 Conector recto"/>
            <p:cNvCxnSpPr/>
            <p:nvPr/>
          </p:nvCxnSpPr>
          <p:spPr>
            <a:xfrm rot="10800000">
              <a:off x="3844920" y="5571997"/>
              <a:ext cx="92869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92 Conector recto"/>
            <p:cNvCxnSpPr/>
            <p:nvPr/>
          </p:nvCxnSpPr>
          <p:spPr>
            <a:xfrm rot="10800000">
              <a:off x="4143372" y="5429048"/>
              <a:ext cx="92869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93 Conector recto"/>
            <p:cNvCxnSpPr/>
            <p:nvPr/>
          </p:nvCxnSpPr>
          <p:spPr>
            <a:xfrm rot="10800000">
              <a:off x="4500562" y="528610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94 Conector recto"/>
            <p:cNvCxnSpPr/>
            <p:nvPr/>
          </p:nvCxnSpPr>
          <p:spPr>
            <a:xfrm rot="10800000">
              <a:off x="4786315" y="5141563"/>
              <a:ext cx="928694" cy="15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95 Conector recto"/>
            <p:cNvCxnSpPr/>
            <p:nvPr/>
          </p:nvCxnSpPr>
          <p:spPr>
            <a:xfrm rot="10800000">
              <a:off x="5143504" y="5000204"/>
              <a:ext cx="92869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96 Conector recto"/>
            <p:cNvCxnSpPr/>
            <p:nvPr/>
          </p:nvCxnSpPr>
          <p:spPr>
            <a:xfrm rot="10800000">
              <a:off x="5500695" y="485725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97 Conector recto"/>
            <p:cNvCxnSpPr/>
            <p:nvPr/>
          </p:nvCxnSpPr>
          <p:spPr>
            <a:xfrm rot="10800000">
              <a:off x="5786447" y="4714307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98 Conector recto"/>
            <p:cNvCxnSpPr/>
            <p:nvPr/>
          </p:nvCxnSpPr>
          <p:spPr>
            <a:xfrm rot="10800000">
              <a:off x="6143636" y="4571359"/>
              <a:ext cx="92869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99 Conector recto"/>
            <p:cNvCxnSpPr/>
            <p:nvPr/>
          </p:nvCxnSpPr>
          <p:spPr>
            <a:xfrm rot="10800000">
              <a:off x="6429389" y="4426822"/>
              <a:ext cx="928695" cy="15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100 Conector recto"/>
            <p:cNvCxnSpPr/>
            <p:nvPr/>
          </p:nvCxnSpPr>
          <p:spPr>
            <a:xfrm rot="10800000">
              <a:off x="6786579" y="4283874"/>
              <a:ext cx="928694" cy="15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102 Conector recto"/>
            <p:cNvCxnSpPr/>
            <p:nvPr/>
          </p:nvCxnSpPr>
          <p:spPr>
            <a:xfrm flipV="1">
              <a:off x="3071802" y="4285463"/>
              <a:ext cx="3714777" cy="15708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106 Conector recto"/>
            <p:cNvCxnSpPr/>
            <p:nvPr/>
          </p:nvCxnSpPr>
          <p:spPr>
            <a:xfrm flipV="1">
              <a:off x="4000496" y="4285463"/>
              <a:ext cx="3714777" cy="15708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133 Conector recto"/>
            <p:cNvCxnSpPr/>
            <p:nvPr/>
          </p:nvCxnSpPr>
          <p:spPr>
            <a:xfrm rot="5400000" flipH="1" flipV="1">
              <a:off x="4589861" y="3232545"/>
              <a:ext cx="1570842" cy="36798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152 Grupo"/>
          <p:cNvGrpSpPr>
            <a:grpSpLocks/>
          </p:cNvGrpSpPr>
          <p:nvPr/>
        </p:nvGrpSpPr>
        <p:grpSpPr bwMode="auto">
          <a:xfrm>
            <a:off x="3500438" y="5715000"/>
            <a:ext cx="928687" cy="857250"/>
            <a:chOff x="2143108" y="5857098"/>
            <a:chExt cx="928694" cy="858050"/>
          </a:xfrm>
        </p:grpSpPr>
        <p:sp>
          <p:nvSpPr>
            <p:cNvPr id="33" name="7 Rectángulo"/>
            <p:cNvSpPr/>
            <p:nvPr/>
          </p:nvSpPr>
          <p:spPr>
            <a:xfrm>
              <a:off x="2143108" y="5857098"/>
              <a:ext cx="928694" cy="8580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cxnSp>
          <p:nvCxnSpPr>
            <p:cNvPr id="34" name="135 Conector recto"/>
            <p:cNvCxnSpPr>
              <a:stCxn id="33" idx="0"/>
              <a:endCxn id="33" idx="2"/>
            </p:cNvCxnSpPr>
            <p:nvPr/>
          </p:nvCxnSpPr>
          <p:spPr>
            <a:xfrm rot="16200000" flipH="1">
              <a:off x="2178431" y="6285329"/>
              <a:ext cx="858050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137 Conector recto"/>
            <p:cNvCxnSpPr>
              <a:stCxn id="33" idx="1"/>
              <a:endCxn id="33" idx="3"/>
            </p:cNvCxnSpPr>
            <p:nvPr/>
          </p:nvCxnSpPr>
          <p:spPr>
            <a:xfrm rot="10800000" flipH="1">
              <a:off x="2143108" y="6286123"/>
              <a:ext cx="928694" cy="15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141 Conector recto"/>
            <p:cNvCxnSpPr/>
            <p:nvPr/>
          </p:nvCxnSpPr>
          <p:spPr>
            <a:xfrm>
              <a:off x="2143108" y="6071611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143 Conector recto"/>
            <p:cNvCxnSpPr/>
            <p:nvPr/>
          </p:nvCxnSpPr>
          <p:spPr>
            <a:xfrm>
              <a:off x="2143108" y="650063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159 Grupo"/>
          <p:cNvGrpSpPr>
            <a:grpSpLocks/>
          </p:cNvGrpSpPr>
          <p:nvPr/>
        </p:nvGrpSpPr>
        <p:grpSpPr bwMode="auto">
          <a:xfrm>
            <a:off x="4429125" y="4143375"/>
            <a:ext cx="3714750" cy="2428875"/>
            <a:chOff x="5000628" y="4643446"/>
            <a:chExt cx="3714776" cy="2428891"/>
          </a:xfrm>
        </p:grpSpPr>
        <p:cxnSp>
          <p:nvCxnSpPr>
            <p:cNvPr id="39" name="116 Conector recto"/>
            <p:cNvCxnSpPr/>
            <p:nvPr/>
          </p:nvCxnSpPr>
          <p:spPr>
            <a:xfrm rot="16200000" flipH="1">
              <a:off x="8465370" y="4893480"/>
              <a:ext cx="5000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9 Conector recto"/>
            <p:cNvCxnSpPr/>
            <p:nvPr/>
          </p:nvCxnSpPr>
          <p:spPr>
            <a:xfrm rot="5400000">
              <a:off x="4964115" y="6464321"/>
              <a:ext cx="78581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107 Conector recto"/>
            <p:cNvCxnSpPr/>
            <p:nvPr/>
          </p:nvCxnSpPr>
          <p:spPr>
            <a:xfrm rot="5400000">
              <a:off x="5430050" y="6285726"/>
              <a:ext cx="714380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108 Conector recto"/>
            <p:cNvCxnSpPr/>
            <p:nvPr/>
          </p:nvCxnSpPr>
          <p:spPr>
            <a:xfrm rot="5400000">
              <a:off x="5714214" y="6142850"/>
              <a:ext cx="715968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109 Conector recto"/>
            <p:cNvCxnSpPr/>
            <p:nvPr/>
          </p:nvCxnSpPr>
          <p:spPr>
            <a:xfrm rot="5400000">
              <a:off x="6107918" y="5963461"/>
              <a:ext cx="642942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110 Conector recto"/>
            <p:cNvCxnSpPr/>
            <p:nvPr/>
          </p:nvCxnSpPr>
          <p:spPr>
            <a:xfrm rot="5400000">
              <a:off x="6393670" y="5820585"/>
              <a:ext cx="642942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111 Conector recto"/>
            <p:cNvCxnSpPr/>
            <p:nvPr/>
          </p:nvCxnSpPr>
          <p:spPr>
            <a:xfrm rot="5400000">
              <a:off x="6750859" y="5677709"/>
              <a:ext cx="642942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112 Conector recto"/>
            <p:cNvCxnSpPr/>
            <p:nvPr/>
          </p:nvCxnSpPr>
          <p:spPr>
            <a:xfrm rot="5400000">
              <a:off x="7143769" y="5499114"/>
              <a:ext cx="571504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113 Conector recto"/>
            <p:cNvCxnSpPr/>
            <p:nvPr/>
          </p:nvCxnSpPr>
          <p:spPr>
            <a:xfrm rot="5400000">
              <a:off x="7430314" y="5357032"/>
              <a:ext cx="57150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114 Conector recto"/>
            <p:cNvCxnSpPr/>
            <p:nvPr/>
          </p:nvCxnSpPr>
          <p:spPr>
            <a:xfrm rot="5400000">
              <a:off x="7787505" y="5214156"/>
              <a:ext cx="571504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115 Conector recto"/>
            <p:cNvCxnSpPr/>
            <p:nvPr/>
          </p:nvCxnSpPr>
          <p:spPr>
            <a:xfrm rot="5400000">
              <a:off x="8108975" y="5035562"/>
              <a:ext cx="500066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122 Conector recto"/>
            <p:cNvCxnSpPr/>
            <p:nvPr/>
          </p:nvCxnSpPr>
          <p:spPr>
            <a:xfrm flipV="1">
              <a:off x="5000628" y="5143512"/>
              <a:ext cx="3714776" cy="1928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139 Conector recto"/>
            <p:cNvCxnSpPr/>
            <p:nvPr/>
          </p:nvCxnSpPr>
          <p:spPr>
            <a:xfrm flipV="1">
              <a:off x="5000628" y="4857760"/>
              <a:ext cx="3714776" cy="17875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145 Conector recto"/>
            <p:cNvCxnSpPr/>
            <p:nvPr/>
          </p:nvCxnSpPr>
          <p:spPr>
            <a:xfrm flipV="1">
              <a:off x="5000628" y="4786322"/>
              <a:ext cx="3714776" cy="16430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147 Conector recto"/>
            <p:cNvCxnSpPr/>
            <p:nvPr/>
          </p:nvCxnSpPr>
          <p:spPr>
            <a:xfrm flipV="1">
              <a:off x="5000628" y="5000636"/>
              <a:ext cx="3714776" cy="18573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160 CuadroTexto"/>
          <p:cNvSpPr txBox="1"/>
          <p:nvPr/>
        </p:nvSpPr>
        <p:spPr>
          <a:xfrm>
            <a:off x="1428726" y="4071942"/>
            <a:ext cx="207170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Vector de una dimensión</a:t>
            </a:r>
          </a:p>
        </p:txBody>
      </p:sp>
      <p:sp>
        <p:nvSpPr>
          <p:cNvPr id="55" name="161 CuadroTexto"/>
          <p:cNvSpPr txBox="1"/>
          <p:nvPr/>
        </p:nvSpPr>
        <p:spPr>
          <a:xfrm>
            <a:off x="5929322" y="5929330"/>
            <a:ext cx="207170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Vector de Tridimensional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1 Título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83185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4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395566" y="3103383"/>
          <a:ext cx="6248400" cy="2667000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50000"/>
                  </a:schemeClr>
                </a:solidFill>
                <a:tableStyleId>{E8B1032C-EA38-4F05-BA0D-38AFFFC7BED3}</a:tableStyleId>
              </a:tblPr>
              <a:tblGrid>
                <a:gridCol w="1249680"/>
                <a:gridCol w="1249680"/>
                <a:gridCol w="1249680"/>
                <a:gridCol w="1249680"/>
                <a:gridCol w="124968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Nota(0, 0)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Nota(0, 1)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Nota(0, 2)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Nota(0, 3)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Nota(0, 4)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Nota(1, 0)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Nota(1, 1)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Nota(1, 2)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Nota(1, 3)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Nota(1, 4)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Nota(2, 0)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Nota(2, 1)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Nota(2, 2)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Nota(2, 3)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Nota(2, 4)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Nota(3, 0)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Nota(3, 1)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Nota(3, 2)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Nota(3, 3)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Nota(3, 4)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Nota(4, 0)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Nota(4, 1)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Nota(4, 2)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Nota(4, 3)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Nota(4, 4)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2291" name="4 CuadroTexto"/>
          <p:cNvSpPr txBox="1">
            <a:spLocks noChangeArrowheads="1"/>
          </p:cNvSpPr>
          <p:nvPr/>
        </p:nvSpPr>
        <p:spPr bwMode="auto">
          <a:xfrm>
            <a:off x="3990988" y="5937817"/>
            <a:ext cx="2438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sz="1400" b="1" dirty="0">
                <a:solidFill>
                  <a:srgbClr val="FCFDFE"/>
                </a:solidFill>
              </a:rPr>
              <a:t>FIG3. Array bidimensional.</a:t>
            </a:r>
            <a:endParaRPr lang="en-US" sz="1400" b="1" dirty="0">
              <a:solidFill>
                <a:srgbClr val="FCFDFE"/>
              </a:solidFill>
            </a:endParaRPr>
          </a:p>
        </p:txBody>
      </p:sp>
      <p:sp>
        <p:nvSpPr>
          <p:cNvPr id="12292" name="5 CuadroTexto"/>
          <p:cNvSpPr txBox="1">
            <a:spLocks noChangeArrowheads="1"/>
          </p:cNvSpPr>
          <p:nvPr/>
        </p:nvSpPr>
        <p:spPr bwMode="auto">
          <a:xfrm>
            <a:off x="719139" y="31801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dirty="0">
                <a:solidFill>
                  <a:srgbClr val="92D050"/>
                </a:solidFill>
              </a:rPr>
              <a:t>Alumno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0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12293" name="6 CuadroTexto"/>
          <p:cNvSpPr txBox="1">
            <a:spLocks noChangeArrowheads="1"/>
          </p:cNvSpPr>
          <p:nvPr/>
        </p:nvSpPr>
        <p:spPr bwMode="auto">
          <a:xfrm>
            <a:off x="719139" y="37135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92D050"/>
                </a:solidFill>
              </a:rPr>
              <a:t>Alumno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1</a:t>
            </a:r>
            <a:endParaRPr lang="en-US" dirty="0">
              <a:solidFill>
                <a:srgbClr val="92D050"/>
              </a:solidFill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862166" y="3406595"/>
            <a:ext cx="38100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1862166" y="3939995"/>
            <a:ext cx="38100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96" name="9 CuadroTexto"/>
          <p:cNvSpPr txBox="1">
            <a:spLocks noChangeArrowheads="1"/>
          </p:cNvSpPr>
          <p:nvPr/>
        </p:nvSpPr>
        <p:spPr bwMode="auto">
          <a:xfrm>
            <a:off x="719139" y="4258026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92D050"/>
                </a:solidFill>
              </a:rPr>
              <a:t>Alumno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2</a:t>
            </a:r>
            <a:endParaRPr lang="en-US" dirty="0">
              <a:solidFill>
                <a:srgbClr val="92D050"/>
              </a:solidFill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1862166" y="4485063"/>
            <a:ext cx="38100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98" name="11 CuadroTexto"/>
          <p:cNvSpPr txBox="1">
            <a:spLocks noChangeArrowheads="1"/>
          </p:cNvSpPr>
          <p:nvPr/>
        </p:nvSpPr>
        <p:spPr bwMode="auto">
          <a:xfrm>
            <a:off x="719139" y="47803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92D050"/>
                </a:solidFill>
              </a:rPr>
              <a:t>Alumno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3</a:t>
            </a:r>
            <a:endParaRPr lang="en-US" dirty="0">
              <a:solidFill>
                <a:srgbClr val="92D050"/>
              </a:solidFill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1862166" y="5006795"/>
            <a:ext cx="38100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0" name="13 CuadroTexto"/>
          <p:cNvSpPr txBox="1">
            <a:spLocks noChangeArrowheads="1"/>
          </p:cNvSpPr>
          <p:nvPr/>
        </p:nvSpPr>
        <p:spPr bwMode="auto">
          <a:xfrm>
            <a:off x="719139" y="5324826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92D050"/>
                </a:solidFill>
              </a:rPr>
              <a:t>Alumno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4</a:t>
            </a:r>
            <a:endParaRPr lang="en-US" dirty="0">
              <a:solidFill>
                <a:srgbClr val="92D050"/>
              </a:solidFill>
            </a:endParaRPr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1862166" y="5551863"/>
            <a:ext cx="38100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2" name="15 CuadroTexto"/>
          <p:cNvSpPr txBox="1">
            <a:spLocks noChangeArrowheads="1"/>
          </p:cNvSpPr>
          <p:nvPr/>
        </p:nvSpPr>
        <p:spPr bwMode="auto">
          <a:xfrm>
            <a:off x="2319339" y="2187926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0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 rot="5400000">
            <a:off x="2776566" y="2797789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4" name="17 CuadroTexto"/>
          <p:cNvSpPr txBox="1">
            <a:spLocks noChangeArrowheads="1"/>
          </p:cNvSpPr>
          <p:nvPr/>
        </p:nvSpPr>
        <p:spPr bwMode="auto">
          <a:xfrm>
            <a:off x="3538539" y="21895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9" name="18 Conector recto de flecha"/>
          <p:cNvCxnSpPr/>
          <p:nvPr/>
        </p:nvCxnSpPr>
        <p:spPr>
          <a:xfrm rot="5400000">
            <a:off x="3995766" y="2798583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6" name="19 CuadroTexto"/>
          <p:cNvSpPr txBox="1">
            <a:spLocks noChangeArrowheads="1"/>
          </p:cNvSpPr>
          <p:nvPr/>
        </p:nvSpPr>
        <p:spPr bwMode="auto">
          <a:xfrm>
            <a:off x="4833939" y="21895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1" name="20 Conector recto de flecha"/>
          <p:cNvCxnSpPr/>
          <p:nvPr/>
        </p:nvCxnSpPr>
        <p:spPr>
          <a:xfrm rot="5400000">
            <a:off x="5291166" y="2798583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8" name="21 CuadroTexto"/>
          <p:cNvSpPr txBox="1">
            <a:spLocks noChangeArrowheads="1"/>
          </p:cNvSpPr>
          <p:nvPr/>
        </p:nvSpPr>
        <p:spPr bwMode="auto">
          <a:xfrm>
            <a:off x="6053139" y="21895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3" name="22 Conector recto de flecha"/>
          <p:cNvCxnSpPr/>
          <p:nvPr/>
        </p:nvCxnSpPr>
        <p:spPr>
          <a:xfrm rot="5400000">
            <a:off x="6510366" y="2798583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10" name="23 CuadroTexto"/>
          <p:cNvSpPr txBox="1">
            <a:spLocks noChangeArrowheads="1"/>
          </p:cNvSpPr>
          <p:nvPr/>
        </p:nvSpPr>
        <p:spPr bwMode="auto">
          <a:xfrm>
            <a:off x="7348539" y="21895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 rot="5400000">
            <a:off x="7805766" y="2798583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25 Esquina doblada"/>
          <p:cNvSpPr/>
          <p:nvPr/>
        </p:nvSpPr>
        <p:spPr>
          <a:xfrm>
            <a:off x="142876" y="1924048"/>
            <a:ext cx="1928794" cy="1219200"/>
          </a:xfrm>
          <a:prstGeom prst="foldedCorner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SubIndices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(i, j)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200" dirty="0">
                <a:solidFill>
                  <a:srgbClr val="92D050"/>
                </a:solidFill>
              </a:rPr>
              <a:t>Alumnos</a:t>
            </a:r>
            <a:r>
              <a:rPr lang="en-US" sz="1200" dirty="0">
                <a:solidFill>
                  <a:srgbClr val="92D050"/>
                </a:solidFill>
              </a:rPr>
              <a:t> = i (final)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Materias</a:t>
            </a:r>
            <a:r>
              <a:rPr lang="en-US" sz="1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= j (Columnas)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1071538" y="6174156"/>
            <a:ext cx="1476401" cy="584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= fila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2624139" y="6174156"/>
            <a:ext cx="15240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= columna</a:t>
            </a:r>
          </a:p>
        </p:txBody>
      </p:sp>
      <p:cxnSp>
        <p:nvCxnSpPr>
          <p:cNvPr id="29" name="28 Conector recto de flecha"/>
          <p:cNvCxnSpPr>
            <a:stCxn id="27" idx="0"/>
          </p:cNvCxnSpPr>
          <p:nvPr/>
        </p:nvCxnSpPr>
        <p:spPr>
          <a:xfrm rot="5400000" flipH="1" flipV="1">
            <a:off x="2155018" y="5257373"/>
            <a:ext cx="571504" cy="1262063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28" idx="0"/>
          </p:cNvCxnSpPr>
          <p:nvPr/>
        </p:nvCxnSpPr>
        <p:spPr>
          <a:xfrm rot="5400000" flipH="1" flipV="1">
            <a:off x="3136900" y="5923331"/>
            <a:ext cx="500065" cy="1587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Content Placeholder 3"/>
          <p:cNvGraphicFramePr>
            <a:graphicFrameLocks/>
          </p:cNvGraphicFramePr>
          <p:nvPr/>
        </p:nvGraphicFramePr>
        <p:xfrm>
          <a:off x="500034" y="1214444"/>
          <a:ext cx="8072494" cy="500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3" name="Freeform 42"/>
          <p:cNvSpPr/>
          <p:nvPr/>
        </p:nvSpPr>
        <p:spPr>
          <a:xfrm>
            <a:off x="130628" y="2586446"/>
            <a:ext cx="522515" cy="1891937"/>
          </a:xfrm>
          <a:custGeom>
            <a:avLst/>
            <a:gdLst>
              <a:gd name="connsiteX0" fmla="*/ 248195 w 522515"/>
              <a:gd name="connsiteY0" fmla="*/ 0 h 1891937"/>
              <a:gd name="connsiteX1" fmla="*/ 26126 w 522515"/>
              <a:gd name="connsiteY1" fmla="*/ 365760 h 1891937"/>
              <a:gd name="connsiteX2" fmla="*/ 91441 w 522515"/>
              <a:gd name="connsiteY2" fmla="*/ 1645920 h 1891937"/>
              <a:gd name="connsiteX3" fmla="*/ 522515 w 522515"/>
              <a:gd name="connsiteY3" fmla="*/ 1841863 h 18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515" h="1891937">
                <a:moveTo>
                  <a:pt x="248195" y="0"/>
                </a:moveTo>
                <a:cubicBezTo>
                  <a:pt x="150223" y="45720"/>
                  <a:pt x="52252" y="91440"/>
                  <a:pt x="26126" y="365760"/>
                </a:cubicBezTo>
                <a:cubicBezTo>
                  <a:pt x="0" y="640080"/>
                  <a:pt x="8710" y="1399903"/>
                  <a:pt x="91441" y="1645920"/>
                </a:cubicBezTo>
                <a:cubicBezTo>
                  <a:pt x="174173" y="1891937"/>
                  <a:pt x="348344" y="1866900"/>
                  <a:pt x="522515" y="1841863"/>
                </a:cubicBezTo>
              </a:path>
            </a:pathLst>
          </a:custGeom>
          <a:ln>
            <a:solidFill>
              <a:srgbClr val="92D05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985554" y="1900646"/>
            <a:ext cx="3126378" cy="868680"/>
          </a:xfrm>
          <a:custGeom>
            <a:avLst/>
            <a:gdLst>
              <a:gd name="connsiteX0" fmla="*/ 0 w 3126378"/>
              <a:gd name="connsiteY0" fmla="*/ 868680 h 868680"/>
              <a:gd name="connsiteX1" fmla="*/ 222069 w 3126378"/>
              <a:gd name="connsiteY1" fmla="*/ 724988 h 868680"/>
              <a:gd name="connsiteX2" fmla="*/ 574766 w 3126378"/>
              <a:gd name="connsiteY2" fmla="*/ 111034 h 868680"/>
              <a:gd name="connsiteX3" fmla="*/ 2704012 w 3126378"/>
              <a:gd name="connsiteY3" fmla="*/ 58783 h 868680"/>
              <a:gd name="connsiteX4" fmla="*/ 3108960 w 3126378"/>
              <a:gd name="connsiteY4" fmla="*/ 280851 h 868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6378" h="868680">
                <a:moveTo>
                  <a:pt x="0" y="868680"/>
                </a:moveTo>
                <a:cubicBezTo>
                  <a:pt x="63137" y="859971"/>
                  <a:pt x="126275" y="851262"/>
                  <a:pt x="222069" y="724988"/>
                </a:cubicBezTo>
                <a:cubicBezTo>
                  <a:pt x="317863" y="598714"/>
                  <a:pt x="161109" y="222068"/>
                  <a:pt x="574766" y="111034"/>
                </a:cubicBezTo>
                <a:cubicBezTo>
                  <a:pt x="988423" y="0"/>
                  <a:pt x="2281646" y="30480"/>
                  <a:pt x="2704012" y="58783"/>
                </a:cubicBezTo>
                <a:cubicBezTo>
                  <a:pt x="3126378" y="87086"/>
                  <a:pt x="3117669" y="183968"/>
                  <a:pt x="3108960" y="280851"/>
                </a:cubicBezTo>
              </a:path>
            </a:pathLst>
          </a:custGeom>
          <a:ln>
            <a:solidFill>
              <a:schemeClr val="accent2">
                <a:lumMod val="40000"/>
                <a:lumOff val="6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302" grpId="0"/>
      <p:bldP spid="27" grpId="0"/>
      <p:bldP spid="28" grpId="0"/>
      <p:bldP spid="43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1 Título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83185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4400" dirty="0" smtClean="0"/>
              <a:t>Estructuras de Datos</a:t>
            </a:r>
            <a:endParaRPr lang="en-US" sz="44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graphicFrame>
        <p:nvGraphicFramePr>
          <p:cNvPr id="4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395566" y="3103383"/>
          <a:ext cx="3749040" cy="1600200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50000"/>
                  </a:schemeClr>
                </a:solidFill>
                <a:tableStyleId>{E8B1032C-EA38-4F05-BA0D-38AFFFC7BED3}</a:tableStyleId>
              </a:tblPr>
              <a:tblGrid>
                <a:gridCol w="1249680"/>
                <a:gridCol w="1249680"/>
                <a:gridCol w="124968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Nota(1, 1)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Nota(1, 2)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Nota(1, 3)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Nota(2, 1)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Nota(2, 2)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Nota(2, 3)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Nota(3, 1)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Nota(3, 2)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Nota(3, 3)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2292" name="5 CuadroTexto"/>
          <p:cNvSpPr txBox="1">
            <a:spLocks noChangeArrowheads="1"/>
          </p:cNvSpPr>
          <p:nvPr/>
        </p:nvSpPr>
        <p:spPr bwMode="auto">
          <a:xfrm>
            <a:off x="719139" y="31801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dirty="0">
                <a:solidFill>
                  <a:srgbClr val="92D050"/>
                </a:solidFill>
              </a:rPr>
              <a:t>Alumno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1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12293" name="6 CuadroTexto"/>
          <p:cNvSpPr txBox="1">
            <a:spLocks noChangeArrowheads="1"/>
          </p:cNvSpPr>
          <p:nvPr/>
        </p:nvSpPr>
        <p:spPr bwMode="auto">
          <a:xfrm>
            <a:off x="719139" y="37135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92D050"/>
                </a:solidFill>
              </a:rPr>
              <a:t>Alumno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2</a:t>
            </a:r>
            <a:endParaRPr lang="en-US" dirty="0">
              <a:solidFill>
                <a:srgbClr val="92D050"/>
              </a:solidFill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862166" y="3406595"/>
            <a:ext cx="38100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1862166" y="3939995"/>
            <a:ext cx="38100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96" name="9 CuadroTexto"/>
          <p:cNvSpPr txBox="1">
            <a:spLocks noChangeArrowheads="1"/>
          </p:cNvSpPr>
          <p:nvPr/>
        </p:nvSpPr>
        <p:spPr bwMode="auto">
          <a:xfrm>
            <a:off x="719139" y="4258026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92D050"/>
                </a:solidFill>
              </a:rPr>
              <a:t>Alumno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3</a:t>
            </a:r>
            <a:endParaRPr lang="en-US" dirty="0">
              <a:solidFill>
                <a:srgbClr val="92D050"/>
              </a:solidFill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1862166" y="4485063"/>
            <a:ext cx="38100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2" name="15 CuadroTexto"/>
          <p:cNvSpPr txBox="1">
            <a:spLocks noChangeArrowheads="1"/>
          </p:cNvSpPr>
          <p:nvPr/>
        </p:nvSpPr>
        <p:spPr bwMode="auto">
          <a:xfrm>
            <a:off x="2319339" y="2187926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 rot="5400000">
            <a:off x="2776566" y="2797789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4" name="17 CuadroTexto"/>
          <p:cNvSpPr txBox="1">
            <a:spLocks noChangeArrowheads="1"/>
          </p:cNvSpPr>
          <p:nvPr/>
        </p:nvSpPr>
        <p:spPr bwMode="auto">
          <a:xfrm>
            <a:off x="3538539" y="21895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9" name="18 Conector recto de flecha"/>
          <p:cNvCxnSpPr/>
          <p:nvPr/>
        </p:nvCxnSpPr>
        <p:spPr>
          <a:xfrm rot="5400000">
            <a:off x="3995766" y="2798583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6" name="19 CuadroTexto"/>
          <p:cNvSpPr txBox="1">
            <a:spLocks noChangeArrowheads="1"/>
          </p:cNvSpPr>
          <p:nvPr/>
        </p:nvSpPr>
        <p:spPr bwMode="auto">
          <a:xfrm>
            <a:off x="4833939" y="2189514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1" name="20 Conector recto de flecha"/>
          <p:cNvCxnSpPr/>
          <p:nvPr/>
        </p:nvCxnSpPr>
        <p:spPr>
          <a:xfrm rot="5400000">
            <a:off x="5291166" y="2798583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25 Esquina doblada"/>
          <p:cNvSpPr/>
          <p:nvPr/>
        </p:nvSpPr>
        <p:spPr>
          <a:xfrm>
            <a:off x="142876" y="1924048"/>
            <a:ext cx="1928794" cy="1219200"/>
          </a:xfrm>
          <a:prstGeom prst="foldedCorner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SubIndices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tx1"/>
                </a:solidFill>
              </a:rPr>
              <a:t>(i, j)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200" dirty="0">
                <a:solidFill>
                  <a:srgbClr val="92D050"/>
                </a:solidFill>
              </a:rPr>
              <a:t>Alumnos</a:t>
            </a:r>
            <a:r>
              <a:rPr lang="en-US" sz="1200" dirty="0">
                <a:solidFill>
                  <a:srgbClr val="92D050"/>
                </a:solidFill>
              </a:rPr>
              <a:t> = i (final)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Materias</a:t>
            </a:r>
            <a:r>
              <a:rPr lang="en-US" sz="1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= j (Columnas)</a:t>
            </a:r>
          </a:p>
        </p:txBody>
      </p:sp>
      <p:graphicFrame>
        <p:nvGraphicFramePr>
          <p:cNvPr id="32" name="Content Placeholder 3"/>
          <p:cNvGraphicFramePr>
            <a:graphicFrameLocks/>
          </p:cNvGraphicFramePr>
          <p:nvPr/>
        </p:nvGraphicFramePr>
        <p:xfrm>
          <a:off x="500034" y="1214444"/>
          <a:ext cx="8072494" cy="500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3" name="Freeform 42"/>
          <p:cNvSpPr/>
          <p:nvPr/>
        </p:nvSpPr>
        <p:spPr>
          <a:xfrm>
            <a:off x="130628" y="2586447"/>
            <a:ext cx="522515" cy="1342620"/>
          </a:xfrm>
          <a:custGeom>
            <a:avLst/>
            <a:gdLst>
              <a:gd name="connsiteX0" fmla="*/ 248195 w 522515"/>
              <a:gd name="connsiteY0" fmla="*/ 0 h 1891937"/>
              <a:gd name="connsiteX1" fmla="*/ 26126 w 522515"/>
              <a:gd name="connsiteY1" fmla="*/ 365760 h 1891937"/>
              <a:gd name="connsiteX2" fmla="*/ 91441 w 522515"/>
              <a:gd name="connsiteY2" fmla="*/ 1645920 h 1891937"/>
              <a:gd name="connsiteX3" fmla="*/ 522515 w 522515"/>
              <a:gd name="connsiteY3" fmla="*/ 1841863 h 18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515" h="1891937">
                <a:moveTo>
                  <a:pt x="248195" y="0"/>
                </a:moveTo>
                <a:cubicBezTo>
                  <a:pt x="150223" y="45720"/>
                  <a:pt x="52252" y="91440"/>
                  <a:pt x="26126" y="365760"/>
                </a:cubicBezTo>
                <a:cubicBezTo>
                  <a:pt x="0" y="640080"/>
                  <a:pt x="8710" y="1399903"/>
                  <a:pt x="91441" y="1645920"/>
                </a:cubicBezTo>
                <a:cubicBezTo>
                  <a:pt x="174173" y="1891937"/>
                  <a:pt x="348344" y="1866900"/>
                  <a:pt x="522515" y="1841863"/>
                </a:cubicBezTo>
              </a:path>
            </a:pathLst>
          </a:custGeom>
          <a:ln>
            <a:solidFill>
              <a:srgbClr val="92D05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985554" y="1900646"/>
            <a:ext cx="2157818" cy="868680"/>
          </a:xfrm>
          <a:custGeom>
            <a:avLst/>
            <a:gdLst>
              <a:gd name="connsiteX0" fmla="*/ 0 w 3126378"/>
              <a:gd name="connsiteY0" fmla="*/ 868680 h 868680"/>
              <a:gd name="connsiteX1" fmla="*/ 222069 w 3126378"/>
              <a:gd name="connsiteY1" fmla="*/ 724988 h 868680"/>
              <a:gd name="connsiteX2" fmla="*/ 574766 w 3126378"/>
              <a:gd name="connsiteY2" fmla="*/ 111034 h 868680"/>
              <a:gd name="connsiteX3" fmla="*/ 2704012 w 3126378"/>
              <a:gd name="connsiteY3" fmla="*/ 58783 h 868680"/>
              <a:gd name="connsiteX4" fmla="*/ 3108960 w 3126378"/>
              <a:gd name="connsiteY4" fmla="*/ 280851 h 868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6378" h="868680">
                <a:moveTo>
                  <a:pt x="0" y="868680"/>
                </a:moveTo>
                <a:cubicBezTo>
                  <a:pt x="63137" y="859971"/>
                  <a:pt x="126275" y="851262"/>
                  <a:pt x="222069" y="724988"/>
                </a:cubicBezTo>
                <a:cubicBezTo>
                  <a:pt x="317863" y="598714"/>
                  <a:pt x="161109" y="222068"/>
                  <a:pt x="574766" y="111034"/>
                </a:cubicBezTo>
                <a:cubicBezTo>
                  <a:pt x="988423" y="0"/>
                  <a:pt x="2281646" y="30480"/>
                  <a:pt x="2704012" y="58783"/>
                </a:cubicBezTo>
                <a:cubicBezTo>
                  <a:pt x="3126378" y="87086"/>
                  <a:pt x="3117669" y="183968"/>
                  <a:pt x="3108960" y="280851"/>
                </a:cubicBezTo>
              </a:path>
            </a:pathLst>
          </a:custGeom>
          <a:ln>
            <a:solidFill>
              <a:schemeClr val="accent2">
                <a:lumMod val="40000"/>
                <a:lumOff val="6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4 Marcador de contenido"/>
          <p:cNvGraphicFramePr>
            <a:graphicFrameLocks/>
          </p:cNvGraphicFramePr>
          <p:nvPr/>
        </p:nvGraphicFramePr>
        <p:xfrm>
          <a:off x="5109240" y="5043510"/>
          <a:ext cx="3749040" cy="1600200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50000"/>
                  </a:schemeClr>
                </a:solidFill>
                <a:tableStyleId>{E8B1032C-EA38-4F05-BA0D-38AFFFC7BED3}</a:tableStyleId>
              </a:tblPr>
              <a:tblGrid>
                <a:gridCol w="1249680"/>
                <a:gridCol w="1249680"/>
                <a:gridCol w="124968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19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10</a:t>
                      </a:r>
                      <a:endParaRPr lang="en-US" sz="18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4" name="Freeform 33"/>
          <p:cNvSpPr/>
          <p:nvPr/>
        </p:nvSpPr>
        <p:spPr>
          <a:xfrm>
            <a:off x="4185920" y="4214818"/>
            <a:ext cx="2495296" cy="1714512"/>
          </a:xfrm>
          <a:custGeom>
            <a:avLst/>
            <a:gdLst>
              <a:gd name="connsiteX0" fmla="*/ 32512 w 2495296"/>
              <a:gd name="connsiteY0" fmla="*/ 0 h 1800352"/>
              <a:gd name="connsiteX1" fmla="*/ 410464 w 2495296"/>
              <a:gd name="connsiteY1" fmla="*/ 1511808 h 1800352"/>
              <a:gd name="connsiteX2" fmla="*/ 2495296 w 2495296"/>
              <a:gd name="connsiteY2" fmla="*/ 1731264 h 180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5296" h="1800352">
                <a:moveTo>
                  <a:pt x="32512" y="0"/>
                </a:moveTo>
                <a:cubicBezTo>
                  <a:pt x="16256" y="611632"/>
                  <a:pt x="0" y="1223264"/>
                  <a:pt x="410464" y="1511808"/>
                </a:cubicBezTo>
                <a:cubicBezTo>
                  <a:pt x="820928" y="1800352"/>
                  <a:pt x="2495296" y="1731264"/>
                  <a:pt x="2495296" y="1731264"/>
                </a:cubicBezTo>
              </a:path>
            </a:pathLst>
          </a:custGeom>
          <a:ln w="12700">
            <a:solidFill>
              <a:schemeClr val="bg1">
                <a:lumMod val="95000"/>
                <a:lumOff val="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643702" y="5643578"/>
            <a:ext cx="714380" cy="428628"/>
          </a:xfrm>
          <a:prstGeom prst="ellipse">
            <a:avLst/>
          </a:prstGeom>
          <a:ln w="12700">
            <a:solidFill>
              <a:schemeClr val="bg1">
                <a:lumMod val="95000"/>
                <a:lumOff val="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3643306" y="3643314"/>
            <a:ext cx="1214446" cy="500066"/>
          </a:xfrm>
          <a:prstGeom prst="ellipse">
            <a:avLst/>
          </a:prstGeom>
          <a:ln w="12700">
            <a:solidFill>
              <a:schemeClr val="bg1">
                <a:lumMod val="95000"/>
                <a:lumOff val="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26 CuadroTexto"/>
          <p:cNvSpPr txBox="1"/>
          <p:nvPr/>
        </p:nvSpPr>
        <p:spPr>
          <a:xfrm>
            <a:off x="2357422" y="5429264"/>
            <a:ext cx="1476401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</a:rPr>
              <a:t>En </a:t>
            </a:r>
            <a:r>
              <a:rPr lang="en-US" dirty="0" err="1" smtClean="0">
                <a:solidFill>
                  <a:srgbClr val="FFFF00"/>
                </a:solidFill>
              </a:rPr>
              <a:t>PSeInt</a:t>
            </a:r>
            <a:endParaRPr lang="en-US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=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fila</a:t>
            </a:r>
            <a:endParaRPr lang="en-US" dirty="0" smtClean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bg1"/>
                </a:solidFill>
              </a:rPr>
              <a:t>Inicia</a:t>
            </a:r>
            <a:r>
              <a:rPr lang="en-US" dirty="0" smtClean="0">
                <a:solidFill>
                  <a:schemeClr val="bg1"/>
                </a:solidFill>
              </a:rPr>
              <a:t> en 1</a:t>
            </a:r>
          </a:p>
        </p:txBody>
      </p:sp>
      <p:sp>
        <p:nvSpPr>
          <p:cNvPr id="45" name="27 CuadroTexto"/>
          <p:cNvSpPr txBox="1"/>
          <p:nvPr/>
        </p:nvSpPr>
        <p:spPr>
          <a:xfrm>
            <a:off x="6715140" y="2786058"/>
            <a:ext cx="1524000" cy="11387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FFFF00"/>
                </a:solidFill>
              </a:rPr>
              <a:t>En </a:t>
            </a:r>
            <a:r>
              <a:rPr lang="en-US" dirty="0" err="1" smtClean="0">
                <a:solidFill>
                  <a:srgbClr val="FFFF00"/>
                </a:solidFill>
              </a:rPr>
              <a:t>PSeInt</a:t>
            </a:r>
            <a:endParaRPr lang="en-US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=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columna</a:t>
            </a:r>
            <a:endParaRPr lang="en-US" dirty="0" smtClean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bg1"/>
                </a:solidFill>
                <a:latin typeface="+mn-lt"/>
              </a:rPr>
              <a:t>Inicia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en 1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3286116" y="3214686"/>
            <a:ext cx="285752" cy="357190"/>
          </a:xfrm>
          <a:prstGeom prst="ellips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49" idx="6"/>
            <a:endCxn id="45" idx="1"/>
          </p:cNvCxnSpPr>
          <p:nvPr/>
        </p:nvCxnSpPr>
        <p:spPr>
          <a:xfrm flipV="1">
            <a:off x="3571868" y="3355445"/>
            <a:ext cx="3143272" cy="37836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3000364" y="3214686"/>
            <a:ext cx="285752" cy="357190"/>
          </a:xfrm>
          <a:prstGeom prst="ellipse">
            <a:avLst/>
          </a:prstGeom>
          <a:ln w="19050">
            <a:solidFill>
              <a:srgbClr val="92D05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stCxn id="52" idx="4"/>
            <a:endCxn id="42" idx="0"/>
          </p:cNvCxnSpPr>
          <p:nvPr/>
        </p:nvCxnSpPr>
        <p:spPr>
          <a:xfrm rot="5400000">
            <a:off x="2190738" y="4476762"/>
            <a:ext cx="1857388" cy="47617"/>
          </a:xfrm>
          <a:prstGeom prst="straightConnector1">
            <a:avLst/>
          </a:prstGeom>
          <a:ln>
            <a:solidFill>
              <a:srgbClr val="92D05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42" grpId="0"/>
      <p:bldP spid="45" grpId="0"/>
      <p:bldP spid="49" grpId="0" animBg="1"/>
      <p:bldP spid="52" grpId="0" animBg="1"/>
    </p:bldLst>
  </p:timing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2774</TotalTime>
  <Words>1233</Words>
  <Application>Microsoft Office PowerPoint</Application>
  <PresentationFormat>Presentación en pantalla (4:3)</PresentationFormat>
  <Paragraphs>231</Paragraphs>
  <Slides>17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Franklin Gothic Book</vt:lpstr>
      <vt:lpstr>Lucida Handwriting</vt:lpstr>
      <vt:lpstr>Mistral</vt:lpstr>
      <vt:lpstr>Wingdings 2</vt:lpstr>
      <vt:lpstr>Técnico</vt:lpstr>
      <vt:lpstr>Presentación de PowerPoint</vt:lpstr>
      <vt:lpstr>Estructuras de Datos</vt:lpstr>
      <vt:lpstr>Estructuras de Datos</vt:lpstr>
      <vt:lpstr>Estructuras de Datos</vt:lpstr>
      <vt:lpstr>Estructuras de Datos</vt:lpstr>
      <vt:lpstr>Estructuras de Datos</vt:lpstr>
      <vt:lpstr>Estructuras de Datos</vt:lpstr>
      <vt:lpstr>Estructuras de Datos</vt:lpstr>
      <vt:lpstr>Estructuras de Datos</vt:lpstr>
      <vt:lpstr>Estructuras de Datos</vt:lpstr>
      <vt:lpstr>Estructuras de Datos</vt:lpstr>
      <vt:lpstr>Estructuras de Datos</vt:lpstr>
      <vt:lpstr>Estructuras de Datos</vt:lpstr>
      <vt:lpstr>Estructuras de Datos</vt:lpstr>
      <vt:lpstr>Estructuras de Datos</vt:lpstr>
      <vt:lpstr>Estructuras de Datos</vt:lpstr>
      <vt:lpstr>Estructuras de Datos</vt:lpstr>
    </vt:vector>
  </TitlesOfParts>
  <Company>Personal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jorge diaz</cp:lastModifiedBy>
  <cp:revision>109</cp:revision>
  <dcterms:created xsi:type="dcterms:W3CDTF">2009-05-22T11:45:40Z</dcterms:created>
  <dcterms:modified xsi:type="dcterms:W3CDTF">2016-05-13T23:57:33Z</dcterms:modified>
</cp:coreProperties>
</file>