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2348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8915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46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3811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4380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2350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7792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5734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9111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295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9781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A919A-E78E-41A9-BEE0-9EEAFAA26C4C}" type="datetimeFigureOut">
              <a:rPr lang="es-VE" smtClean="0"/>
              <a:t>19/05/2016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9F3D-08DB-435A-A8F0-57DB835248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453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23627" y="395008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latin typeface="Constantia" pitchFamily="18" charset="0"/>
              </a:rPr>
              <a:t>Republica Bolivariana de Venezuela</a:t>
            </a:r>
          </a:p>
          <a:p>
            <a:pPr algn="ctr"/>
            <a:r>
              <a:rPr lang="es-VE" dirty="0" smtClean="0">
                <a:latin typeface="Constantia" pitchFamily="18" charset="0"/>
              </a:rPr>
              <a:t>Ministerio del poder popular  para la Educación Superior</a:t>
            </a:r>
          </a:p>
          <a:p>
            <a:pPr algn="ctr"/>
            <a:r>
              <a:rPr lang="es-VE" dirty="0" smtClean="0">
                <a:latin typeface="Constantia" pitchFamily="18" charset="0"/>
              </a:rPr>
              <a:t>Universidad Fermín Toro</a:t>
            </a:r>
          </a:p>
          <a:p>
            <a:pPr algn="ctr"/>
            <a:r>
              <a:rPr lang="es-VE" dirty="0" smtClean="0">
                <a:latin typeface="Constantia" pitchFamily="18" charset="0"/>
              </a:rPr>
              <a:t>Facultad de Ingeniería</a:t>
            </a:r>
            <a:endParaRPr lang="es-VE" dirty="0">
              <a:latin typeface="Constant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51720" y="2348880"/>
            <a:ext cx="5019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5400" dirty="0" smtClean="0">
                <a:latin typeface="Agency FB" pitchFamily="34" charset="0"/>
              </a:rPr>
              <a:t>Inteligencia Emocional</a:t>
            </a:r>
            <a:endParaRPr lang="es-VE" sz="5400" dirty="0">
              <a:latin typeface="Agency FB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622843" y="5052458"/>
            <a:ext cx="1643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Jhonjarol Torin</a:t>
            </a:r>
          </a:p>
          <a:p>
            <a:r>
              <a:rPr lang="es-VE" dirty="0" smtClean="0"/>
              <a:t>C.I : 23.298.578</a:t>
            </a:r>
            <a:endParaRPr lang="es-VE" dirty="0"/>
          </a:p>
        </p:txBody>
      </p:sp>
      <p:sp>
        <p:nvSpPr>
          <p:cNvPr id="7" name="6 CuadroTexto"/>
          <p:cNvSpPr txBox="1"/>
          <p:nvPr/>
        </p:nvSpPr>
        <p:spPr>
          <a:xfrm>
            <a:off x="3275855" y="6165304"/>
            <a:ext cx="22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smtClean="0">
                <a:latin typeface="Constantia" pitchFamily="18" charset="0"/>
              </a:rPr>
              <a:t>Araure</a:t>
            </a:r>
            <a:r>
              <a:rPr lang="es-VE" dirty="0" smtClean="0"/>
              <a:t>, Mayo 2016.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41233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514073" y="993974"/>
            <a:ext cx="763917" cy="258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Conjunto</a:t>
            </a:r>
            <a:endParaRPr lang="es-VE" sz="12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3882196" y="260647"/>
            <a:ext cx="2027673" cy="2147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Inteligencia Emocional</a:t>
            </a:r>
            <a:endParaRPr lang="es-VE" sz="1200" dirty="0"/>
          </a:p>
        </p:txBody>
      </p:sp>
      <p:cxnSp>
        <p:nvCxnSpPr>
          <p:cNvPr id="8" name="7 Conector recto"/>
          <p:cNvCxnSpPr>
            <a:stCxn id="4" idx="2"/>
            <a:endCxn id="9" idx="0"/>
          </p:cNvCxnSpPr>
          <p:nvPr/>
        </p:nvCxnSpPr>
        <p:spPr>
          <a:xfrm>
            <a:off x="4896033" y="475394"/>
            <a:ext cx="0" cy="84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485171" y="559815"/>
            <a:ext cx="821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Se define</a:t>
            </a:r>
            <a:endParaRPr lang="es-VE" sz="1200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896032" y="759236"/>
            <a:ext cx="0" cy="227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dondear rectángulo de esquina del mismo lado"/>
          <p:cNvSpPr/>
          <p:nvPr/>
        </p:nvSpPr>
        <p:spPr>
          <a:xfrm>
            <a:off x="2206532" y="1683131"/>
            <a:ext cx="1071194" cy="216024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Destrezas</a:t>
            </a:r>
            <a:endParaRPr lang="es-VE" sz="1200" dirty="0"/>
          </a:p>
        </p:txBody>
      </p:sp>
      <p:sp>
        <p:nvSpPr>
          <p:cNvPr id="13" name="12 Redondear rectángulo de esquina del mismo lado"/>
          <p:cNvSpPr/>
          <p:nvPr/>
        </p:nvSpPr>
        <p:spPr>
          <a:xfrm>
            <a:off x="3354390" y="1689785"/>
            <a:ext cx="1510195" cy="216024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Habilidades</a:t>
            </a:r>
            <a:endParaRPr lang="es-VE" sz="1200" dirty="0"/>
          </a:p>
        </p:txBody>
      </p:sp>
      <p:sp>
        <p:nvSpPr>
          <p:cNvPr id="14" name="13 Redondear rectángulo de esquina del mismo lado"/>
          <p:cNvSpPr/>
          <p:nvPr/>
        </p:nvSpPr>
        <p:spPr>
          <a:xfrm>
            <a:off x="4907481" y="1689785"/>
            <a:ext cx="1296144" cy="216024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Actitudes</a:t>
            </a:r>
            <a:endParaRPr lang="es-VE" sz="1200" dirty="0"/>
          </a:p>
        </p:txBody>
      </p:sp>
      <p:sp>
        <p:nvSpPr>
          <p:cNvPr id="15" name="14 Redondear rectángulo de esquina del mismo lado"/>
          <p:cNvSpPr/>
          <p:nvPr/>
        </p:nvSpPr>
        <p:spPr>
          <a:xfrm>
            <a:off x="6272745" y="1676478"/>
            <a:ext cx="1307130" cy="229331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Competencia</a:t>
            </a:r>
            <a:endParaRPr lang="es-VE" sz="1200" dirty="0"/>
          </a:p>
        </p:txBody>
      </p:sp>
      <p:cxnSp>
        <p:nvCxnSpPr>
          <p:cNvPr id="17" name="16 Conector recto"/>
          <p:cNvCxnSpPr>
            <a:stCxn id="6" idx="2"/>
          </p:cNvCxnSpPr>
          <p:nvPr/>
        </p:nvCxnSpPr>
        <p:spPr>
          <a:xfrm flipH="1">
            <a:off x="4896031" y="1252449"/>
            <a:ext cx="1" cy="143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4722726" y="1317642"/>
            <a:ext cx="346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de</a:t>
            </a:r>
            <a:endParaRPr lang="es-VE" sz="1200" dirty="0"/>
          </a:p>
        </p:txBody>
      </p:sp>
      <p:sp>
        <p:nvSpPr>
          <p:cNvPr id="22" name="21 Cerrar llave"/>
          <p:cNvSpPr/>
          <p:nvPr/>
        </p:nvSpPr>
        <p:spPr>
          <a:xfrm rot="16200000">
            <a:off x="4799554" y="-709615"/>
            <a:ext cx="120945" cy="4608512"/>
          </a:xfrm>
          <a:prstGeom prst="rightBrace">
            <a:avLst>
              <a:gd name="adj1" fmla="val 8333"/>
              <a:gd name="adj2" fmla="val 504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VE" sz="1200"/>
          </a:p>
        </p:txBody>
      </p:sp>
      <p:sp>
        <p:nvSpPr>
          <p:cNvPr id="34" name="33 CuadroTexto"/>
          <p:cNvSpPr txBox="1"/>
          <p:nvPr/>
        </p:nvSpPr>
        <p:spPr>
          <a:xfrm>
            <a:off x="4666710" y="2060848"/>
            <a:ext cx="481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Que</a:t>
            </a:r>
            <a:endParaRPr lang="es-VE" sz="1200" dirty="0"/>
          </a:p>
        </p:txBody>
      </p:sp>
      <p:cxnSp>
        <p:nvCxnSpPr>
          <p:cNvPr id="36" name="35 Conector recto"/>
          <p:cNvCxnSpPr>
            <a:stCxn id="34" idx="0"/>
            <a:endCxn id="15" idx="1"/>
          </p:cNvCxnSpPr>
          <p:nvPr/>
        </p:nvCxnSpPr>
        <p:spPr>
          <a:xfrm flipV="1">
            <a:off x="4907387" y="1905809"/>
            <a:ext cx="2018923" cy="155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34" idx="0"/>
            <a:endCxn id="14" idx="1"/>
          </p:cNvCxnSpPr>
          <p:nvPr/>
        </p:nvCxnSpPr>
        <p:spPr>
          <a:xfrm flipV="1">
            <a:off x="4907387" y="1905809"/>
            <a:ext cx="648166" cy="155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34" idx="0"/>
            <a:endCxn id="13" idx="1"/>
          </p:cNvCxnSpPr>
          <p:nvPr/>
        </p:nvCxnSpPr>
        <p:spPr>
          <a:xfrm flipH="1" flipV="1">
            <a:off x="4109488" y="1905809"/>
            <a:ext cx="797899" cy="155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34" idx="0"/>
            <a:endCxn id="12" idx="1"/>
          </p:cNvCxnSpPr>
          <p:nvPr/>
        </p:nvCxnSpPr>
        <p:spPr>
          <a:xfrm flipH="1" flipV="1">
            <a:off x="2742129" y="1899155"/>
            <a:ext cx="2165258" cy="161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tángulo redondeado"/>
          <p:cNvSpPr/>
          <p:nvPr/>
        </p:nvSpPr>
        <p:spPr>
          <a:xfrm>
            <a:off x="4329616" y="2628783"/>
            <a:ext cx="1152128" cy="1440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Determina</a:t>
            </a:r>
            <a:endParaRPr lang="es-VE" sz="1200" dirty="0"/>
          </a:p>
        </p:txBody>
      </p:sp>
      <p:cxnSp>
        <p:nvCxnSpPr>
          <p:cNvPr id="55" name="54 Conector recto de flecha"/>
          <p:cNvCxnSpPr/>
          <p:nvPr/>
        </p:nvCxnSpPr>
        <p:spPr>
          <a:xfrm>
            <a:off x="4907481" y="2276872"/>
            <a:ext cx="0" cy="329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dondear rectángulo de esquina del mismo lado"/>
          <p:cNvSpPr/>
          <p:nvPr/>
        </p:nvSpPr>
        <p:spPr>
          <a:xfrm>
            <a:off x="2161603" y="3004709"/>
            <a:ext cx="1440161" cy="419256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La Capacidad de reconocer</a:t>
            </a:r>
            <a:endParaRPr lang="es-VE" sz="1200" dirty="0"/>
          </a:p>
        </p:txBody>
      </p:sp>
      <p:cxnSp>
        <p:nvCxnSpPr>
          <p:cNvPr id="68" name="67 Conector recto de flecha"/>
          <p:cNvCxnSpPr>
            <a:stCxn id="53" idx="1"/>
          </p:cNvCxnSpPr>
          <p:nvPr/>
        </p:nvCxnSpPr>
        <p:spPr>
          <a:xfrm flipH="1">
            <a:off x="3153800" y="2700791"/>
            <a:ext cx="11758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2485643" y="2375413"/>
            <a:ext cx="792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Según Goleman</a:t>
            </a:r>
            <a:endParaRPr lang="es-VE" sz="1200" dirty="0"/>
          </a:p>
        </p:txBody>
      </p:sp>
      <p:cxnSp>
        <p:nvCxnSpPr>
          <p:cNvPr id="72" name="71 Conector recto de flecha"/>
          <p:cNvCxnSpPr/>
          <p:nvPr/>
        </p:nvCxnSpPr>
        <p:spPr>
          <a:xfrm>
            <a:off x="2881684" y="2772799"/>
            <a:ext cx="0" cy="213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>
            <a:stCxn id="53" idx="3"/>
          </p:cNvCxnSpPr>
          <p:nvPr/>
        </p:nvCxnSpPr>
        <p:spPr>
          <a:xfrm flipV="1">
            <a:off x="5481744" y="2700790"/>
            <a:ext cx="109912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CuadroTexto"/>
          <p:cNvSpPr txBox="1"/>
          <p:nvPr/>
        </p:nvSpPr>
        <p:spPr>
          <a:xfrm>
            <a:off x="6581328" y="2560079"/>
            <a:ext cx="302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la</a:t>
            </a:r>
            <a:endParaRPr lang="es-VE" sz="1200" dirty="0"/>
          </a:p>
        </p:txBody>
      </p:sp>
      <p:sp>
        <p:nvSpPr>
          <p:cNvPr id="78" name="77 Redondear rectángulo de esquina del mismo lado"/>
          <p:cNvSpPr/>
          <p:nvPr/>
        </p:nvSpPr>
        <p:spPr>
          <a:xfrm>
            <a:off x="5842425" y="2999941"/>
            <a:ext cx="1781055" cy="432049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Conducta del individuo y así podemos</a:t>
            </a:r>
            <a:endParaRPr lang="es-VE" sz="1200" dirty="0"/>
          </a:p>
        </p:txBody>
      </p:sp>
      <p:cxnSp>
        <p:nvCxnSpPr>
          <p:cNvPr id="80" name="79 Conector recto de flecha"/>
          <p:cNvCxnSpPr/>
          <p:nvPr/>
        </p:nvCxnSpPr>
        <p:spPr>
          <a:xfrm flipH="1">
            <a:off x="6732795" y="2764623"/>
            <a:ext cx="158" cy="232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Redondear rectángulo de esquina del mismo lado"/>
          <p:cNvSpPr/>
          <p:nvPr/>
        </p:nvSpPr>
        <p:spPr>
          <a:xfrm>
            <a:off x="3998824" y="3423965"/>
            <a:ext cx="1581288" cy="509091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Propios sentimientos</a:t>
            </a:r>
            <a:endParaRPr lang="es-VE" sz="1200" dirty="0"/>
          </a:p>
          <a:p>
            <a:pPr algn="ctr"/>
            <a:r>
              <a:rPr lang="es-VE" sz="1200" dirty="0" smtClean="0"/>
              <a:t>Y</a:t>
            </a:r>
          </a:p>
          <a:p>
            <a:pPr algn="ctr"/>
            <a:r>
              <a:rPr lang="es-VE" sz="1200" dirty="0" smtClean="0"/>
              <a:t>De los demás</a:t>
            </a:r>
            <a:endParaRPr lang="es-VE" sz="1200" dirty="0"/>
          </a:p>
        </p:txBody>
      </p:sp>
      <p:cxnSp>
        <p:nvCxnSpPr>
          <p:cNvPr id="85" name="84 Conector angular"/>
          <p:cNvCxnSpPr/>
          <p:nvPr/>
        </p:nvCxnSpPr>
        <p:spPr>
          <a:xfrm rot="10800000" flipV="1">
            <a:off x="5699571" y="3726534"/>
            <a:ext cx="504054" cy="720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6167624" y="3577083"/>
            <a:ext cx="121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Entender</a:t>
            </a:r>
            <a:endParaRPr lang="es-VE" sz="1200" dirty="0"/>
          </a:p>
        </p:txBody>
      </p:sp>
      <p:cxnSp>
        <p:nvCxnSpPr>
          <p:cNvPr id="128" name="127 Conector angular"/>
          <p:cNvCxnSpPr>
            <a:stCxn id="129" idx="3"/>
          </p:cNvCxnSpPr>
          <p:nvPr/>
        </p:nvCxnSpPr>
        <p:spPr>
          <a:xfrm>
            <a:off x="3354390" y="3709973"/>
            <a:ext cx="603342" cy="9286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128 CuadroTexto"/>
          <p:cNvSpPr txBox="1"/>
          <p:nvPr/>
        </p:nvSpPr>
        <p:spPr>
          <a:xfrm>
            <a:off x="2600506" y="3571473"/>
            <a:ext cx="753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Nuestros</a:t>
            </a:r>
            <a:endParaRPr lang="es-VE" sz="1200" dirty="0"/>
          </a:p>
        </p:txBody>
      </p:sp>
      <p:cxnSp>
        <p:nvCxnSpPr>
          <p:cNvPr id="130" name="129 Conector recto de flecha"/>
          <p:cNvCxnSpPr/>
          <p:nvPr/>
        </p:nvCxnSpPr>
        <p:spPr>
          <a:xfrm>
            <a:off x="2881683" y="3440825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 de flecha"/>
          <p:cNvCxnSpPr/>
          <p:nvPr/>
        </p:nvCxnSpPr>
        <p:spPr>
          <a:xfrm>
            <a:off x="6752531" y="3456967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139 CuadroTexto"/>
          <p:cNvSpPr txBox="1"/>
          <p:nvPr/>
        </p:nvSpPr>
        <p:spPr>
          <a:xfrm>
            <a:off x="4228477" y="4089376"/>
            <a:ext cx="1121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Existen 2 tipos</a:t>
            </a:r>
            <a:endParaRPr lang="es-VE" sz="1200" dirty="0"/>
          </a:p>
        </p:txBody>
      </p:sp>
      <p:cxnSp>
        <p:nvCxnSpPr>
          <p:cNvPr id="141" name="140 Conector recto de flecha"/>
          <p:cNvCxnSpPr/>
          <p:nvPr/>
        </p:nvCxnSpPr>
        <p:spPr>
          <a:xfrm>
            <a:off x="4789468" y="3933056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143 Redondear rectángulo de esquina del mismo lado"/>
          <p:cNvSpPr/>
          <p:nvPr/>
        </p:nvSpPr>
        <p:spPr>
          <a:xfrm>
            <a:off x="808873" y="4064021"/>
            <a:ext cx="1825165" cy="295790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Inteligencia Intrapersonal</a:t>
            </a:r>
            <a:endParaRPr lang="es-VE" sz="1200" dirty="0"/>
          </a:p>
        </p:txBody>
      </p:sp>
      <p:cxnSp>
        <p:nvCxnSpPr>
          <p:cNvPr id="145" name="144 Conector recto de flecha"/>
          <p:cNvCxnSpPr/>
          <p:nvPr/>
        </p:nvCxnSpPr>
        <p:spPr>
          <a:xfrm>
            <a:off x="1671260" y="4366375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145 CuadroTexto"/>
          <p:cNvSpPr txBox="1"/>
          <p:nvPr/>
        </p:nvSpPr>
        <p:spPr>
          <a:xfrm>
            <a:off x="1190084" y="4390548"/>
            <a:ext cx="1008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Comprende</a:t>
            </a:r>
            <a:endParaRPr lang="es-VE" sz="1200" dirty="0"/>
          </a:p>
        </p:txBody>
      </p:sp>
      <p:sp>
        <p:nvSpPr>
          <p:cNvPr id="147" name="146 Redondear rectángulo de esquina del mismo lado"/>
          <p:cNvSpPr/>
          <p:nvPr/>
        </p:nvSpPr>
        <p:spPr>
          <a:xfrm>
            <a:off x="107504" y="4797152"/>
            <a:ext cx="936103" cy="17386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Conciencia</a:t>
            </a:r>
            <a:endParaRPr lang="es-VE" sz="1200" dirty="0"/>
          </a:p>
        </p:txBody>
      </p:sp>
      <p:sp>
        <p:nvSpPr>
          <p:cNvPr id="148" name="147 Redondear rectángulo de esquina del mismo lado"/>
          <p:cNvSpPr/>
          <p:nvPr/>
        </p:nvSpPr>
        <p:spPr>
          <a:xfrm>
            <a:off x="1078963" y="4799262"/>
            <a:ext cx="1230357" cy="17386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Autorregulación</a:t>
            </a:r>
            <a:endParaRPr lang="es-VE" sz="1200" dirty="0"/>
          </a:p>
        </p:txBody>
      </p:sp>
      <p:sp>
        <p:nvSpPr>
          <p:cNvPr id="149" name="148 Redondear rectángulo de esquina del mismo lado"/>
          <p:cNvSpPr/>
          <p:nvPr/>
        </p:nvSpPr>
        <p:spPr>
          <a:xfrm>
            <a:off x="2365321" y="4806047"/>
            <a:ext cx="1224252" cy="17386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Automotivación</a:t>
            </a:r>
            <a:endParaRPr lang="es-VE" sz="1200" dirty="0"/>
          </a:p>
        </p:txBody>
      </p:sp>
      <p:sp>
        <p:nvSpPr>
          <p:cNvPr id="150" name="149 Redondear rectángulo de esquina del mismo lado"/>
          <p:cNvSpPr/>
          <p:nvPr/>
        </p:nvSpPr>
        <p:spPr>
          <a:xfrm>
            <a:off x="35496" y="5445224"/>
            <a:ext cx="1080120" cy="1296144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000" dirty="0" smtClean="0"/>
              <a:t>Reconocer en si Mismo estados de ánimos, Impulsos, </a:t>
            </a:r>
          </a:p>
          <a:p>
            <a:pPr algn="ctr"/>
            <a:r>
              <a:rPr lang="es-VE" sz="1000" dirty="0"/>
              <a:t>F</a:t>
            </a:r>
            <a:r>
              <a:rPr lang="es-VE" sz="1000" dirty="0" smtClean="0"/>
              <a:t>ortalezas y Debilidades</a:t>
            </a:r>
            <a:endParaRPr lang="es-VE" sz="10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96034" y="5090700"/>
            <a:ext cx="8640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Capacidad</a:t>
            </a:r>
            <a:endParaRPr lang="es-VE" sz="1200" dirty="0"/>
          </a:p>
        </p:txBody>
      </p:sp>
      <p:cxnSp>
        <p:nvCxnSpPr>
          <p:cNvPr id="153" name="152 Conector recto de flecha"/>
          <p:cNvCxnSpPr/>
          <p:nvPr/>
        </p:nvCxnSpPr>
        <p:spPr>
          <a:xfrm>
            <a:off x="545229" y="4979915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 de flecha"/>
          <p:cNvCxnSpPr/>
          <p:nvPr/>
        </p:nvCxnSpPr>
        <p:spPr>
          <a:xfrm>
            <a:off x="528082" y="5299570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154 Redondear rectángulo de esquina del mismo lado"/>
          <p:cNvSpPr/>
          <p:nvPr/>
        </p:nvSpPr>
        <p:spPr>
          <a:xfrm>
            <a:off x="1181396" y="5435828"/>
            <a:ext cx="1080120" cy="1296144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000" dirty="0" smtClean="0"/>
              <a:t>Controlar propios estados de ánimos, </a:t>
            </a:r>
            <a:r>
              <a:rPr lang="es-VE" sz="1000" dirty="0"/>
              <a:t>I</a:t>
            </a:r>
            <a:r>
              <a:rPr lang="es-VE" sz="1000" dirty="0" smtClean="0"/>
              <a:t>mpulsos y Recursos</a:t>
            </a:r>
          </a:p>
        </p:txBody>
      </p:sp>
      <p:cxnSp>
        <p:nvCxnSpPr>
          <p:cNvPr id="156" name="155 Conector recto de flecha"/>
          <p:cNvCxnSpPr/>
          <p:nvPr/>
        </p:nvCxnSpPr>
        <p:spPr>
          <a:xfrm>
            <a:off x="1714598" y="4980180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157 CuadroTexto"/>
          <p:cNvSpPr txBox="1"/>
          <p:nvPr/>
        </p:nvSpPr>
        <p:spPr>
          <a:xfrm>
            <a:off x="1341916" y="5090699"/>
            <a:ext cx="8640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Habilidad</a:t>
            </a:r>
            <a:endParaRPr lang="es-VE" sz="1200" dirty="0"/>
          </a:p>
        </p:txBody>
      </p:sp>
      <p:cxnSp>
        <p:nvCxnSpPr>
          <p:cNvPr id="159" name="158 Conector recto de flecha"/>
          <p:cNvCxnSpPr/>
          <p:nvPr/>
        </p:nvCxnSpPr>
        <p:spPr>
          <a:xfrm>
            <a:off x="1713867" y="5299570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159 Redondear rectángulo de esquina del mismo lado"/>
          <p:cNvSpPr/>
          <p:nvPr/>
        </p:nvSpPr>
        <p:spPr>
          <a:xfrm>
            <a:off x="2492756" y="5456942"/>
            <a:ext cx="1080120" cy="92670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000" dirty="0" smtClean="0"/>
              <a:t>Cumplir las metas y Objetivos Propuestos</a:t>
            </a:r>
            <a:endParaRPr lang="es-VE" sz="1000" dirty="0"/>
          </a:p>
        </p:txBody>
      </p:sp>
      <p:cxnSp>
        <p:nvCxnSpPr>
          <p:cNvPr id="161" name="160 Conector recto de flecha"/>
          <p:cNvCxnSpPr/>
          <p:nvPr/>
        </p:nvCxnSpPr>
        <p:spPr>
          <a:xfrm>
            <a:off x="2985501" y="4996322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161 CuadroTexto"/>
          <p:cNvSpPr txBox="1"/>
          <p:nvPr/>
        </p:nvSpPr>
        <p:spPr>
          <a:xfrm>
            <a:off x="2652299" y="5090700"/>
            <a:ext cx="650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Actitud</a:t>
            </a:r>
            <a:endParaRPr lang="es-VE" sz="1200" dirty="0"/>
          </a:p>
        </p:txBody>
      </p:sp>
      <p:cxnSp>
        <p:nvCxnSpPr>
          <p:cNvPr id="163" name="162 Conector recto de flecha"/>
          <p:cNvCxnSpPr/>
          <p:nvPr/>
        </p:nvCxnSpPr>
        <p:spPr>
          <a:xfrm>
            <a:off x="2993340" y="5308966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164 Conector recto de flecha"/>
          <p:cNvCxnSpPr>
            <a:stCxn id="140" idx="1"/>
          </p:cNvCxnSpPr>
          <p:nvPr/>
        </p:nvCxnSpPr>
        <p:spPr>
          <a:xfrm flipH="1">
            <a:off x="2742129" y="4227876"/>
            <a:ext cx="1486348" cy="153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dondear rectángulo de esquina del mismo lado"/>
          <p:cNvSpPr/>
          <p:nvPr/>
        </p:nvSpPr>
        <p:spPr>
          <a:xfrm>
            <a:off x="6516216" y="4089376"/>
            <a:ext cx="1825165" cy="276999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Inteligencia Intrapersonal</a:t>
            </a:r>
            <a:endParaRPr lang="es-VE" sz="1200" dirty="0"/>
          </a:p>
        </p:txBody>
      </p:sp>
      <p:cxnSp>
        <p:nvCxnSpPr>
          <p:cNvPr id="168" name="167 Conector recto de flecha"/>
          <p:cNvCxnSpPr>
            <a:stCxn id="140" idx="3"/>
          </p:cNvCxnSpPr>
          <p:nvPr/>
        </p:nvCxnSpPr>
        <p:spPr>
          <a:xfrm>
            <a:off x="5350459" y="4227876"/>
            <a:ext cx="10937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169 Conector recto de flecha"/>
          <p:cNvCxnSpPr/>
          <p:nvPr/>
        </p:nvCxnSpPr>
        <p:spPr>
          <a:xfrm>
            <a:off x="7524328" y="4366375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171 CuadroTexto"/>
          <p:cNvSpPr txBox="1"/>
          <p:nvPr/>
        </p:nvSpPr>
        <p:spPr>
          <a:xfrm>
            <a:off x="7003810" y="4437891"/>
            <a:ext cx="1152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Compuesta por</a:t>
            </a:r>
            <a:endParaRPr lang="es-VE" sz="1200" dirty="0"/>
          </a:p>
        </p:txBody>
      </p:sp>
      <p:sp>
        <p:nvSpPr>
          <p:cNvPr id="173" name="172 Redondear rectángulo de esquina del mismo lado"/>
          <p:cNvSpPr/>
          <p:nvPr/>
        </p:nvSpPr>
        <p:spPr>
          <a:xfrm>
            <a:off x="5983241" y="4797152"/>
            <a:ext cx="1224252" cy="17386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Empatía</a:t>
            </a:r>
            <a:endParaRPr lang="es-VE" sz="1200" dirty="0"/>
          </a:p>
        </p:txBody>
      </p:sp>
      <p:sp>
        <p:nvSpPr>
          <p:cNvPr id="174" name="173 Redondear rectángulo de esquina del mismo lado"/>
          <p:cNvSpPr/>
          <p:nvPr/>
        </p:nvSpPr>
        <p:spPr>
          <a:xfrm>
            <a:off x="7428798" y="4812280"/>
            <a:ext cx="1506444" cy="17386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200" dirty="0" smtClean="0"/>
              <a:t>Habilidades Sociales</a:t>
            </a:r>
            <a:endParaRPr lang="es-VE" sz="1200" dirty="0"/>
          </a:p>
        </p:txBody>
      </p:sp>
      <p:cxnSp>
        <p:nvCxnSpPr>
          <p:cNvPr id="182" name="181 Conector recto"/>
          <p:cNvCxnSpPr>
            <a:stCxn id="146" idx="2"/>
            <a:endCxn id="148" idx="3"/>
          </p:cNvCxnSpPr>
          <p:nvPr/>
        </p:nvCxnSpPr>
        <p:spPr>
          <a:xfrm>
            <a:off x="1694141" y="4667547"/>
            <a:ext cx="1" cy="131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>
            <a:stCxn id="146" idx="2"/>
            <a:endCxn id="147" idx="3"/>
          </p:cNvCxnSpPr>
          <p:nvPr/>
        </p:nvCxnSpPr>
        <p:spPr>
          <a:xfrm flipH="1">
            <a:off x="575556" y="4667547"/>
            <a:ext cx="1118585" cy="129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185 Conector recto"/>
          <p:cNvCxnSpPr>
            <a:stCxn id="146" idx="2"/>
            <a:endCxn id="149" idx="3"/>
          </p:cNvCxnSpPr>
          <p:nvPr/>
        </p:nvCxnSpPr>
        <p:spPr>
          <a:xfrm>
            <a:off x="1694141" y="4667547"/>
            <a:ext cx="1283306" cy="138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231 Conector recto"/>
          <p:cNvCxnSpPr>
            <a:stCxn id="172" idx="2"/>
            <a:endCxn id="173" idx="3"/>
          </p:cNvCxnSpPr>
          <p:nvPr/>
        </p:nvCxnSpPr>
        <p:spPr>
          <a:xfrm flipH="1">
            <a:off x="6595367" y="4714890"/>
            <a:ext cx="984508" cy="82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233 Conector recto"/>
          <p:cNvCxnSpPr>
            <a:stCxn id="172" idx="2"/>
            <a:endCxn id="174" idx="3"/>
          </p:cNvCxnSpPr>
          <p:nvPr/>
        </p:nvCxnSpPr>
        <p:spPr>
          <a:xfrm>
            <a:off x="7579875" y="4714890"/>
            <a:ext cx="602145" cy="97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236 Redondear rectángulo de esquina del mismo lado"/>
          <p:cNvSpPr/>
          <p:nvPr/>
        </p:nvSpPr>
        <p:spPr>
          <a:xfrm>
            <a:off x="6084163" y="5456942"/>
            <a:ext cx="1080120" cy="1068402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000" dirty="0" smtClean="0"/>
              <a:t>Reconociendo las emociones de los demás poniéndose en su lugar</a:t>
            </a:r>
            <a:endParaRPr lang="es-VE" sz="1000" dirty="0"/>
          </a:p>
        </p:txBody>
      </p:sp>
      <p:sp>
        <p:nvSpPr>
          <p:cNvPr id="240" name="239 CuadroTexto"/>
          <p:cNvSpPr txBox="1"/>
          <p:nvPr/>
        </p:nvSpPr>
        <p:spPr>
          <a:xfrm>
            <a:off x="6167624" y="5090700"/>
            <a:ext cx="966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Capacidad</a:t>
            </a:r>
            <a:endParaRPr lang="es-VE" sz="1200" dirty="0"/>
          </a:p>
        </p:txBody>
      </p:sp>
      <p:cxnSp>
        <p:nvCxnSpPr>
          <p:cNvPr id="241" name="240 Conector recto de flecha"/>
          <p:cNvCxnSpPr/>
          <p:nvPr/>
        </p:nvCxnSpPr>
        <p:spPr>
          <a:xfrm>
            <a:off x="6580867" y="4996322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241 Conector recto de flecha"/>
          <p:cNvCxnSpPr/>
          <p:nvPr/>
        </p:nvCxnSpPr>
        <p:spPr>
          <a:xfrm>
            <a:off x="6607931" y="5308966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242 CuadroTexto"/>
          <p:cNvSpPr txBox="1"/>
          <p:nvPr/>
        </p:nvSpPr>
        <p:spPr>
          <a:xfrm>
            <a:off x="7698955" y="5080593"/>
            <a:ext cx="966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Talento para</a:t>
            </a:r>
            <a:endParaRPr lang="es-VE" sz="1200" dirty="0"/>
          </a:p>
        </p:txBody>
      </p:sp>
      <p:cxnSp>
        <p:nvCxnSpPr>
          <p:cNvPr id="244" name="243 Conector recto de flecha"/>
          <p:cNvCxnSpPr/>
          <p:nvPr/>
        </p:nvCxnSpPr>
        <p:spPr>
          <a:xfrm>
            <a:off x="8182020" y="5012464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244 Redondear rectángulo de esquina del mismo lado"/>
          <p:cNvSpPr/>
          <p:nvPr/>
        </p:nvSpPr>
        <p:spPr>
          <a:xfrm>
            <a:off x="7675409" y="5502824"/>
            <a:ext cx="1080120" cy="884845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1000" dirty="0" smtClean="0"/>
              <a:t>Relacionarse con la sociedad e influenciar a los demás</a:t>
            </a:r>
            <a:endParaRPr lang="es-VE" sz="1000" dirty="0"/>
          </a:p>
        </p:txBody>
      </p:sp>
      <p:cxnSp>
        <p:nvCxnSpPr>
          <p:cNvPr id="246" name="245 Conector recto de flecha"/>
          <p:cNvCxnSpPr/>
          <p:nvPr/>
        </p:nvCxnSpPr>
        <p:spPr>
          <a:xfrm>
            <a:off x="8182020" y="5308966"/>
            <a:ext cx="0" cy="136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90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132</Words>
  <Application>Microsoft Office PowerPoint</Application>
  <PresentationFormat>Presentación en pantalla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JhOnJaroL</dc:creator>
  <cp:lastModifiedBy>JhOnJaroL</cp:lastModifiedBy>
  <cp:revision>7</cp:revision>
  <dcterms:created xsi:type="dcterms:W3CDTF">2016-05-19T06:30:52Z</dcterms:created>
  <dcterms:modified xsi:type="dcterms:W3CDTF">2016-05-19T07:37:12Z</dcterms:modified>
</cp:coreProperties>
</file>