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C1E4256-7B58-4EE8-A3A7-32D41CF0D600}" type="datetimeFigureOut">
              <a:rPr lang="es-ES" smtClean="0"/>
              <a:t>29/05/2016</a:t>
            </a:fld>
            <a:endParaRPr lang="es-ES"/>
          </a:p>
        </p:txBody>
      </p:sp>
      <p:sp>
        <p:nvSpPr>
          <p:cNvPr id="5" name="Footer Placeholder 4"/>
          <p:cNvSpPr>
            <a:spLocks noGrp="1"/>
          </p:cNvSpPr>
          <p:nvPr>
            <p:ph type="ftr" sz="quarter" idx="11"/>
          </p:nvPr>
        </p:nvSpPr>
        <p:spPr>
          <a:xfrm>
            <a:off x="1174044" y="5357592"/>
            <a:ext cx="5034845" cy="365125"/>
          </a:xfrm>
        </p:spPr>
        <p:txBody>
          <a:bodyPr/>
          <a:lstStyle/>
          <a:p>
            <a:endParaRPr lang="es-E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02BD7048-61F9-4684-B37B-0178664A080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C1E4256-7B58-4EE8-A3A7-32D41CF0D600}" type="datetimeFigureOut">
              <a:rPr lang="es-ES" smtClean="0"/>
              <a:t>29/05/2016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C1E4256-7B58-4EE8-A3A7-32D41CF0D600}" type="datetimeFigureOut">
              <a:rPr lang="es-ES" smtClean="0"/>
              <a:t>29/05/2016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C1E4256-7B58-4EE8-A3A7-32D41CF0D600}" type="datetimeFigureOut">
              <a:rPr lang="es-ES" smtClean="0"/>
              <a:t>29/05/2016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C1E4256-7B58-4EE8-A3A7-32D41CF0D600}" type="datetimeFigureOut">
              <a:rPr lang="es-ES" smtClean="0"/>
              <a:t>29/05/2016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1C1E4256-7B58-4EE8-A3A7-32D41CF0D600}" type="datetimeFigureOut">
              <a:rPr lang="es-ES" smtClean="0"/>
              <a:t>29/05/2016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02BD7048-61F9-4684-B37B-0178664A080C}" type="slidenum">
              <a:rPr lang="es-ES" smtClean="0"/>
              <a:t>‹Nº›</a:t>
            </a:fld>
            <a:endParaRPr lang="es-ES"/>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C1E4256-7B58-4EE8-A3A7-32D41CF0D600}" type="datetimeFigureOut">
              <a:rPr lang="es-ES" smtClean="0"/>
              <a:t>29/05/2016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02BD7048-61F9-4684-B37B-0178664A080C}" type="slidenum">
              <a:rPr lang="es-ES" smtClean="0"/>
              <a:t>‹Nº›</a:t>
            </a:fld>
            <a:endParaRPr lang="es-ES"/>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1C1E4256-7B58-4EE8-A3A7-32D41CF0D600}" type="datetimeFigureOut">
              <a:rPr lang="es-ES" smtClean="0"/>
              <a:t>29/05/2016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E4256-7B58-4EE8-A3A7-32D41CF0D600}" type="datetimeFigureOut">
              <a:rPr lang="es-ES" smtClean="0"/>
              <a:t>29/05/2016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02BD7048-61F9-4684-B37B-0178664A080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1C1E4256-7B58-4EE8-A3A7-32D41CF0D600}" type="datetimeFigureOut">
              <a:rPr lang="es-ES" smtClean="0"/>
              <a:t>29/05/2016</a:t>
            </a:fld>
            <a:endParaRPr lang="es-ES"/>
          </a:p>
        </p:txBody>
      </p:sp>
      <p:sp>
        <p:nvSpPr>
          <p:cNvPr id="6" name="Footer Placeholder 5"/>
          <p:cNvSpPr>
            <a:spLocks noGrp="1"/>
          </p:cNvSpPr>
          <p:nvPr>
            <p:ph type="ftr" sz="quarter" idx="11"/>
          </p:nvPr>
        </p:nvSpPr>
        <p:spPr>
          <a:xfrm rot="-60000">
            <a:off x="914554" y="5829261"/>
            <a:ext cx="3522607" cy="365125"/>
          </a:xfrm>
        </p:spPr>
        <p:txBody>
          <a:bodyPr/>
          <a:lstStyle/>
          <a:p>
            <a:endParaRPr lang="es-ES"/>
          </a:p>
        </p:txBody>
      </p:sp>
      <p:sp>
        <p:nvSpPr>
          <p:cNvPr id="7" name="Slide Number Placeholder 6"/>
          <p:cNvSpPr>
            <a:spLocks noGrp="1"/>
          </p:cNvSpPr>
          <p:nvPr>
            <p:ph type="sldNum" sz="quarter" idx="12"/>
          </p:nvPr>
        </p:nvSpPr>
        <p:spPr>
          <a:xfrm rot="60000">
            <a:off x="7557313" y="5896961"/>
            <a:ext cx="554023" cy="365125"/>
          </a:xfrm>
        </p:spPr>
        <p:txBody>
          <a:bodyPr/>
          <a:lstStyle/>
          <a:p>
            <a:fld id="{02BD7048-61F9-4684-B37B-0178664A080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1C1E4256-7B58-4EE8-A3A7-32D41CF0D600}" type="datetimeFigureOut">
              <a:rPr lang="es-ES" smtClean="0"/>
              <a:t>29/05/2016</a:t>
            </a:fld>
            <a:endParaRPr lang="es-ES"/>
          </a:p>
        </p:txBody>
      </p:sp>
      <p:sp>
        <p:nvSpPr>
          <p:cNvPr id="6" name="Footer Placeholder 5"/>
          <p:cNvSpPr>
            <a:spLocks noGrp="1"/>
          </p:cNvSpPr>
          <p:nvPr>
            <p:ph type="ftr" sz="quarter" idx="11"/>
          </p:nvPr>
        </p:nvSpPr>
        <p:spPr>
          <a:xfrm rot="-60000">
            <a:off x="914569" y="5831037"/>
            <a:ext cx="3319043" cy="365125"/>
          </a:xfrm>
        </p:spPr>
        <p:txBody>
          <a:bodyPr/>
          <a:lstStyle/>
          <a:p>
            <a:endParaRPr lang="es-ES"/>
          </a:p>
        </p:txBody>
      </p:sp>
      <p:sp>
        <p:nvSpPr>
          <p:cNvPr id="7" name="Slide Number Placeholder 6"/>
          <p:cNvSpPr>
            <a:spLocks noGrp="1"/>
          </p:cNvSpPr>
          <p:nvPr>
            <p:ph type="sldNum" sz="quarter" idx="12"/>
          </p:nvPr>
        </p:nvSpPr>
        <p:spPr>
          <a:xfrm rot="60000">
            <a:off x="7562089" y="5900026"/>
            <a:ext cx="554023" cy="365125"/>
          </a:xfrm>
        </p:spPr>
        <p:txBody>
          <a:bodyPr/>
          <a:lstStyle/>
          <a:p>
            <a:fld id="{02BD7048-61F9-4684-B37B-0178664A080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C1E4256-7B58-4EE8-A3A7-32D41CF0D600}" type="datetimeFigureOut">
              <a:rPr lang="es-ES" smtClean="0"/>
              <a:t>29/05/2016</a:t>
            </a:fld>
            <a:endParaRPr lang="es-E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E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02BD7048-61F9-4684-B37B-0178664A080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76673"/>
            <a:ext cx="7772400" cy="1152127"/>
          </a:xfrm>
        </p:spPr>
        <p:txBody>
          <a:bodyPr>
            <a:noAutofit/>
          </a:bodyPr>
          <a:lstStyle/>
          <a:p>
            <a:r>
              <a:rPr lang="es-ES" sz="4000" dirty="0" smtClean="0">
                <a:solidFill>
                  <a:srgbClr val="C00000"/>
                </a:solidFill>
              </a:rPr>
              <a:t>Sistema ecológico </a:t>
            </a:r>
            <a:endParaRPr lang="es-ES" sz="4000" dirty="0">
              <a:solidFill>
                <a:srgbClr val="C00000"/>
              </a:solidFill>
            </a:endParaRPr>
          </a:p>
        </p:txBody>
      </p:sp>
      <p:sp>
        <p:nvSpPr>
          <p:cNvPr id="3" name="2 Subtítulo"/>
          <p:cNvSpPr>
            <a:spLocks noGrp="1"/>
          </p:cNvSpPr>
          <p:nvPr>
            <p:ph type="subTitle" idx="1"/>
          </p:nvPr>
        </p:nvSpPr>
        <p:spPr>
          <a:xfrm>
            <a:off x="1115616" y="2348880"/>
            <a:ext cx="7056784" cy="3528392"/>
          </a:xfrm>
        </p:spPr>
        <p:txBody>
          <a:bodyPr>
            <a:normAutofit/>
          </a:bodyPr>
          <a:lstStyle/>
          <a:p>
            <a:pPr algn="just"/>
            <a:r>
              <a:rPr lang="es-ES" sz="2400" dirty="0">
                <a:solidFill>
                  <a:schemeClr val="tx1"/>
                </a:solidFill>
              </a:rPr>
              <a:t>El sistema ecológico comprende elementos naturales y humanos vinculados por relaciones de dependencia mutua, entre los cuales están el relieve, clima, ríos, suelos, seres humanos, plantas animales, etc. En este sistema las características de cada elementos se explican por causas naturales (físicas, químicas, biológicas).</a:t>
            </a:r>
          </a:p>
        </p:txBody>
      </p:sp>
    </p:spTree>
    <p:extLst>
      <p:ext uri="{BB962C8B-B14F-4D97-AF65-F5344CB8AC3E}">
        <p14:creationId xmlns:p14="http://schemas.microsoft.com/office/powerpoint/2010/main" val="2239108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solidFill>
                  <a:srgbClr val="C00000"/>
                </a:solidFill>
              </a:rPr>
              <a:t>Biodiversidad del sistema ecológico</a:t>
            </a:r>
            <a:endParaRPr lang="es-ES" sz="3600" dirty="0">
              <a:solidFill>
                <a:srgbClr val="C00000"/>
              </a:solidFill>
            </a:endParaRPr>
          </a:p>
        </p:txBody>
      </p:sp>
      <p:sp>
        <p:nvSpPr>
          <p:cNvPr id="3" name="2 Marcador de contenido"/>
          <p:cNvSpPr>
            <a:spLocks noGrp="1"/>
          </p:cNvSpPr>
          <p:nvPr>
            <p:ph idx="1"/>
          </p:nvPr>
        </p:nvSpPr>
        <p:spPr/>
        <p:txBody>
          <a:bodyPr/>
          <a:lstStyle/>
          <a:p>
            <a:pPr marL="0" indent="0">
              <a:buNone/>
            </a:pPr>
            <a:r>
              <a:rPr lang="es-ES" dirty="0">
                <a:solidFill>
                  <a:srgbClr val="C00000"/>
                </a:solidFill>
              </a:rPr>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863"/>
            <a:ext cx="4824536" cy="3743174"/>
          </a:xfrm>
          <a:prstGeom prst="rect">
            <a:avLst/>
          </a:prstGeom>
          <a:noFill/>
          <a:ln>
            <a:noFill/>
          </a:ln>
          <a:effectLst>
            <a:glow rad="228600">
              <a:schemeClr val="accent1">
                <a:satMod val="175000"/>
                <a:alpha val="40000"/>
              </a:scheme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6305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TotalTime>
  <Words>63</Words>
  <Application>Microsoft Office PowerPoint</Application>
  <PresentationFormat>Presentación en pantalla (4:3)</PresentationFormat>
  <Paragraphs>4</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Chincheta</vt:lpstr>
      <vt:lpstr>Sistema ecológico </vt:lpstr>
      <vt:lpstr>Biodiversidad del sistema ecológico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ecológico</dc:title>
  <dc:creator>Qori</dc:creator>
  <cp:lastModifiedBy>Qori</cp:lastModifiedBy>
  <cp:revision>2</cp:revision>
  <dcterms:created xsi:type="dcterms:W3CDTF">2016-05-29T16:37:17Z</dcterms:created>
  <dcterms:modified xsi:type="dcterms:W3CDTF">2016-05-29T16:50:03Z</dcterms:modified>
</cp:coreProperties>
</file>