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58BF8D5-78F3-49BE-832D-5A1E50721C6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E5271D-D390-4D7A-AE22-5F80FE471750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s-MX" dirty="0" smtClean="0"/>
              <a:t>AMIGDALA FARINGEA 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448" y="1268760"/>
            <a:ext cx="4978896" cy="5252568"/>
          </a:xfrm>
        </p:spPr>
        <p:txBody>
          <a:bodyPr>
            <a:normAutofit fontScale="92500" lnSpcReduction="20000"/>
          </a:bodyPr>
          <a:lstStyle/>
          <a:p>
            <a:r>
              <a:rPr lang="es-CO" dirty="0"/>
              <a:t>Amígdalas Faríngea Esta constituida por el techo de la nasofaringe. </a:t>
            </a:r>
            <a:endParaRPr lang="es-CO" dirty="0" smtClean="0"/>
          </a:p>
          <a:p>
            <a:r>
              <a:rPr lang="es-CO" dirty="0" smtClean="0"/>
              <a:t>Es </a:t>
            </a:r>
            <a:r>
              <a:rPr lang="es-CO" dirty="0"/>
              <a:t>semejante a las amígdalas palatinas, pero su cápsula incompleta es mas delgada, y en vez de criptas cuenta con pliegues</a:t>
            </a:r>
            <a:r>
              <a:rPr lang="es-CO" dirty="0" smtClean="0"/>
              <a:t>.</a:t>
            </a:r>
          </a:p>
          <a:p>
            <a:r>
              <a:rPr lang="es-CO" dirty="0" smtClean="0"/>
              <a:t> Cuando </a:t>
            </a:r>
            <a:r>
              <a:rPr lang="es-CO" dirty="0"/>
              <a:t>se inflama esta amígdala adopta un aspecto al que se a denominado adenoides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10" t="18542" r="24685" b="25833"/>
          <a:stretch/>
        </p:blipFill>
        <p:spPr bwMode="auto">
          <a:xfrm>
            <a:off x="4932040" y="1780210"/>
            <a:ext cx="4008120" cy="406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415800" y="6377801"/>
            <a:ext cx="472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BIBLIOGRAFIA: http://slideplayer.es/slide/5652748/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6480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59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AMIGDALA FARINGEA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11</cp:revision>
  <dcterms:created xsi:type="dcterms:W3CDTF">2016-05-27T23:45:28Z</dcterms:created>
  <dcterms:modified xsi:type="dcterms:W3CDTF">2016-05-28T00:13:03Z</dcterms:modified>
</cp:coreProperties>
</file>