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5D2F-CDFC-41A3-9C41-84DD7A6ECB48}" type="datetimeFigureOut">
              <a:rPr lang="es-CO" smtClean="0"/>
              <a:t>28/05/2016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2C8FE-DC31-4B77-9D39-98A78A765543}" type="slidenum">
              <a:rPr lang="es-CO" smtClean="0"/>
              <a:t>‹Nº›</a:t>
            </a:fld>
            <a:endParaRPr lang="es-CO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924475"/>
          </a:xfrm>
        </p:spPr>
        <p:txBody>
          <a:bodyPr/>
          <a:lstStyle/>
          <a:p>
            <a:pPr algn="ctr"/>
            <a:r>
              <a:rPr lang="es-MX" dirty="0" smtClean="0"/>
              <a:t>LARINGOFARINGE</a:t>
            </a:r>
            <a:endParaRPr lang="es-CO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539552" y="1324291"/>
            <a:ext cx="5328592" cy="5040560"/>
          </a:xfrm>
        </p:spPr>
        <p:txBody>
          <a:bodyPr>
            <a:normAutofit/>
          </a:bodyPr>
          <a:lstStyle/>
          <a:p>
            <a:r>
              <a:rPr lang="es-CO" sz="2200" dirty="0" smtClean="0"/>
              <a:t>Funciona </a:t>
            </a:r>
            <a:r>
              <a:rPr lang="es-CO" sz="2200" dirty="0"/>
              <a:t>como conducto común para alimentos y aire y está recubierta por epitelio escamoso estratificado. </a:t>
            </a:r>
            <a:endParaRPr lang="es-CO" sz="2200" dirty="0" smtClean="0"/>
          </a:p>
          <a:p>
            <a:r>
              <a:rPr lang="es-CO" sz="2200" dirty="0" smtClean="0"/>
              <a:t>Se </a:t>
            </a:r>
            <a:r>
              <a:rPr lang="es-CO" sz="2200" dirty="0"/>
              <a:t>extiende desde su fusión con la orofaringe a la altura de la epiglotis y posterior a esta última hasta la laringe, lugar en el cual las vías respiratoria y alimenticia divergen. </a:t>
            </a:r>
            <a:endParaRPr lang="es-CO" sz="2200" dirty="0" smtClean="0"/>
          </a:p>
          <a:p>
            <a:r>
              <a:rPr lang="es-CO" sz="2200" dirty="0" smtClean="0"/>
              <a:t>En </a:t>
            </a:r>
            <a:r>
              <a:rPr lang="es-CO" sz="2200" dirty="0"/>
              <a:t>ese punto la laringofaringe es continua con el esófago posteriormente.</a:t>
            </a:r>
          </a:p>
        </p:txBody>
      </p:sp>
      <p:pic>
        <p:nvPicPr>
          <p:cNvPr id="1026" name="Picture 2" descr="http://image.slidesharecdn.com/faringe-151018211818-lva1-app6892/95/anatomia-de-la-faringe-5-638.jpg?cb=144520319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86" t="2482"/>
          <a:stretch/>
        </p:blipFill>
        <p:spPr bwMode="auto">
          <a:xfrm>
            <a:off x="6372200" y="1814052"/>
            <a:ext cx="2133869" cy="4449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123728" y="6263284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Bibliografía:</a:t>
            </a:r>
          </a:p>
          <a:p>
            <a:r>
              <a:rPr lang="es-CO" sz="1400" dirty="0"/>
              <a:t>http://www.sabelotodo.org/anatomia/faringe.html</a:t>
            </a:r>
          </a:p>
        </p:txBody>
      </p:sp>
    </p:spTree>
    <p:extLst>
      <p:ext uri="{BB962C8B-B14F-4D97-AF65-F5344CB8AC3E}">
        <p14:creationId xmlns:p14="http://schemas.microsoft.com/office/powerpoint/2010/main" val="19816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an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Veran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TM01972873[[fn=Verano]]</Template>
  <TotalTime>11</TotalTime>
  <Words>68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Verano</vt:lpstr>
      <vt:lpstr>LARINGOFARINGE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LARINGOFARINGE</dc:title>
  <dc:creator>mayeli</dc:creator>
  <cp:lastModifiedBy>mayeli</cp:lastModifiedBy>
  <cp:revision>9</cp:revision>
  <dcterms:created xsi:type="dcterms:W3CDTF">2016-05-29T01:09:08Z</dcterms:created>
  <dcterms:modified xsi:type="dcterms:W3CDTF">2016-05-29T03:17:08Z</dcterms:modified>
</cp:coreProperties>
</file>