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3CD0268-75B6-41E8-9E6B-0D28D89761CE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70288A9-C275-40AB-BBB7-26BAAEE62845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10/motore/motore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sdl.bvs.sld.cu/cgi-bin/library?e=d-00000-00---off-0estomato--00-0----0-10-0---0---0direct-10---4-------0-0l--11-fi-50---20-help---00-0-1-00-0-0-11-1-0gbk-00&amp;a=d&amp;cl=&amp;d=HASH01be2f72f5d5c77638fcc9c1.10.2.6" TargetMode="External"/><Relationship Id="rId2" Type="http://schemas.openxmlformats.org/officeDocument/2006/relationships/hyperlink" Target="http://www.monografias.com/trabajos15/trigemino/trigemino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ARTICULACION TEMPOROMANDIBULAR </a:t>
            </a:r>
            <a:endParaRPr lang="es-CO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08920"/>
            <a:ext cx="4626708" cy="333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573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363272" cy="5762112"/>
          </a:xfrm>
        </p:spPr>
        <p:txBody>
          <a:bodyPr>
            <a:normAutofit/>
          </a:bodyPr>
          <a:lstStyle/>
          <a:p>
            <a:pPr algn="just"/>
            <a:r>
              <a:rPr lang="es-CO" dirty="0"/>
              <a:t>El complejo articular temporomandibular (CATM) forma parte del Sistema Masticatorio, que es la unidad estructural y funcional que se encarga principalmente de la masticación, el habla y la deglución, aunque también desempeña un papel significativo en la respiración y en la percepción gustativa</a:t>
            </a:r>
            <a:r>
              <a:rPr lang="es-CO" dirty="0" smtClean="0"/>
              <a:t>.</a:t>
            </a:r>
          </a:p>
          <a:p>
            <a:pPr algn="just"/>
            <a:r>
              <a:rPr lang="es-CO" dirty="0" smtClean="0"/>
              <a:t>La </a:t>
            </a:r>
            <a:r>
              <a:rPr lang="es-CO" dirty="0"/>
              <a:t>articulación temporomandibular (ATM) es aquella que se encuentra entre la porción escamosa del hueso temporal y el cóndilo de la mandíbula</a:t>
            </a:r>
          </a:p>
        </p:txBody>
      </p:sp>
    </p:spTree>
    <p:extLst>
      <p:ext uri="{BB962C8B-B14F-4D97-AF65-F5344CB8AC3E}">
        <p14:creationId xmlns:p14="http://schemas.microsoft.com/office/powerpoint/2010/main" val="3005377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Inervación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es-CO" dirty="0" smtClean="0"/>
              <a:t>Mandibular V3; Nervio </a:t>
            </a:r>
            <a:r>
              <a:rPr lang="es-CO" dirty="0" err="1"/>
              <a:t>auriculotemporal</a:t>
            </a:r>
            <a:r>
              <a:rPr lang="es-CO" dirty="0"/>
              <a:t> </a:t>
            </a:r>
            <a:r>
              <a:rPr lang="es-CO" dirty="0" smtClean="0"/>
              <a:t> (sensitivo) y </a:t>
            </a:r>
            <a:r>
              <a:rPr lang="es-CO" dirty="0" err="1" smtClean="0"/>
              <a:t>maseterino</a:t>
            </a:r>
            <a:r>
              <a:rPr lang="es-CO" dirty="0"/>
              <a:t>(motor). </a:t>
            </a:r>
          </a:p>
          <a:p>
            <a:pPr marL="64008" indent="0">
              <a:buNone/>
            </a:pPr>
            <a:endParaRPr lang="es-CO" dirty="0" smtClean="0"/>
          </a:p>
          <a:p>
            <a:pPr marL="64008" indent="0">
              <a:buNone/>
            </a:pPr>
            <a:r>
              <a:rPr lang="es-CO" dirty="0"/>
              <a:t>El </a:t>
            </a:r>
            <a:r>
              <a:rPr lang="es-CO" b="1" dirty="0"/>
              <a:t>núcleo </a:t>
            </a:r>
            <a:r>
              <a:rPr lang="es-CO" b="1" dirty="0">
                <a:solidFill>
                  <a:srgbClr val="92D050"/>
                </a:solidFill>
                <a:hlinkClick r:id="rId2"/>
              </a:rPr>
              <a:t>motor</a:t>
            </a:r>
            <a:r>
              <a:rPr lang="es-CO" b="1" dirty="0"/>
              <a:t> o masticatorio</a:t>
            </a:r>
            <a:r>
              <a:rPr lang="es-CO" dirty="0"/>
              <a:t> </a:t>
            </a:r>
            <a:r>
              <a:rPr lang="es-CO" dirty="0" smtClean="0"/>
              <a:t>está </a:t>
            </a:r>
            <a:r>
              <a:rPr lang="es-CO" dirty="0"/>
              <a:t>localizado en la porción media de la protuberancia, en posición medial al núcleo sensitivo principal</a:t>
            </a:r>
            <a:r>
              <a:rPr lang="es-CO" dirty="0" smtClean="0"/>
              <a:t>.</a:t>
            </a:r>
          </a:p>
          <a:p>
            <a:pPr marL="64008" indent="0">
              <a:buNone/>
            </a:pPr>
            <a:endParaRPr lang="es-CO" dirty="0" smtClean="0"/>
          </a:p>
          <a:p>
            <a:pPr marL="64008" indent="0">
              <a:buNone/>
            </a:pPr>
            <a:r>
              <a:rPr lang="es-CO" b="1" dirty="0"/>
              <a:t>Núcleo</a:t>
            </a:r>
            <a:r>
              <a:rPr lang="es-CO" dirty="0"/>
              <a:t> </a:t>
            </a:r>
            <a:r>
              <a:rPr lang="es-CO" b="1" u="sng" dirty="0">
                <a:solidFill>
                  <a:srgbClr val="92D050"/>
                </a:solidFill>
              </a:rPr>
              <a:t>sensitivo</a:t>
            </a:r>
            <a:r>
              <a:rPr lang="es-CO" dirty="0"/>
              <a:t> o </a:t>
            </a:r>
            <a:r>
              <a:rPr lang="es-CO" b="1" dirty="0" smtClean="0"/>
              <a:t>principal</a:t>
            </a:r>
            <a:r>
              <a:rPr lang="es-CO" dirty="0" smtClean="0"/>
              <a:t> se </a:t>
            </a:r>
            <a:r>
              <a:rPr lang="es-CO" dirty="0"/>
              <a:t>localiza en el puente y recibe principalmente aferencia </a:t>
            </a:r>
            <a:r>
              <a:rPr lang="es-CO" dirty="0" smtClean="0"/>
              <a:t>exteroceptiva. 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89978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Bibliografia</a:t>
            </a:r>
            <a:r>
              <a:rPr lang="es-MX" dirty="0" smtClean="0"/>
              <a:t>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400" dirty="0">
                <a:solidFill>
                  <a:schemeClr val="tx1">
                    <a:lumMod val="95000"/>
                  </a:schemeClr>
                </a:solidFill>
                <a:hlinkClick r:id="rId2"/>
              </a:rPr>
              <a:t>http://</a:t>
            </a:r>
            <a:r>
              <a:rPr lang="es-CO" sz="24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www.monografias.com/trabajos15/trigemino/trigemino.shtml</a:t>
            </a:r>
            <a:r>
              <a:rPr lang="es-CO" sz="2400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pPr marL="64008" indent="0">
              <a:buNone/>
            </a:pPr>
            <a:endParaRPr lang="es-CO" sz="2400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s-CO" sz="2400" dirty="0">
                <a:solidFill>
                  <a:schemeClr val="tx1">
                    <a:lumMod val="95000"/>
                  </a:schemeClr>
                </a:solidFill>
                <a:hlinkClick r:id="rId3"/>
              </a:rPr>
              <a:t>http://gsdl.bvs.sld.cu/cgi-bin/library?e=d-00000-00---off-0estomato--00-0----0-10-0---0---0direct-10---4-------0-0l--11-fi-50---20-help---00-0-1-00-0-0-11-1-0gbk-00&amp;a=d&amp;cl=&amp;</a:t>
            </a:r>
            <a:r>
              <a:rPr lang="es-CO" sz="2400" dirty="0" smtClean="0">
                <a:solidFill>
                  <a:schemeClr val="tx1">
                    <a:lumMod val="95000"/>
                  </a:schemeClr>
                </a:solidFill>
                <a:hlinkClick r:id="rId3"/>
              </a:rPr>
              <a:t>d=HASH01be2f72f5d5c77638fcc9c1.10.2.6</a:t>
            </a:r>
            <a:r>
              <a:rPr lang="es-CO" sz="2400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es-CO" sz="2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9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94</TotalTime>
  <Words>115</Words>
  <Application>Microsoft Office PowerPoint</Application>
  <PresentationFormat>Presentación en pantalla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Brío</vt:lpstr>
      <vt:lpstr> ARTICULACION TEMPOROMANDIBULAR </vt:lpstr>
      <vt:lpstr>Presentación de PowerPoint</vt:lpstr>
      <vt:lpstr>Inervación </vt:lpstr>
      <vt:lpstr>Bibliografia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MUSCULOS DE LA MASTICACIÓN</dc:title>
  <dc:creator>mayeli</dc:creator>
  <cp:lastModifiedBy>mayeli</cp:lastModifiedBy>
  <cp:revision>21</cp:revision>
  <dcterms:created xsi:type="dcterms:W3CDTF">2016-05-26T12:15:29Z</dcterms:created>
  <dcterms:modified xsi:type="dcterms:W3CDTF">2016-05-27T13:42:41Z</dcterms:modified>
</cp:coreProperties>
</file>