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4C4CD4A-3C3E-47B5-8DF5-C628A58AF0A0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BE40719A-12F6-41A2-9D56-50A0710C6CC6}" type="slidenum">
              <a:rPr lang="es-CO" smtClean="0"/>
              <a:t>‹Nº›</a:t>
            </a:fld>
            <a:endParaRPr lang="es-CO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cured.cu/Trompa_de_eustaqui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827584" y="692696"/>
            <a:ext cx="7125113" cy="924475"/>
          </a:xfrm>
        </p:spPr>
        <p:txBody>
          <a:bodyPr/>
          <a:lstStyle/>
          <a:p>
            <a:pPr algn="ctr"/>
            <a:r>
              <a:rPr lang="es-MX" b="1" dirty="0" smtClean="0"/>
              <a:t>TROMPA DE EUSTAQUIO</a:t>
            </a:r>
            <a:endParaRPr lang="es-CO" b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79512" y="2348880"/>
            <a:ext cx="4932040" cy="3960440"/>
          </a:xfrm>
        </p:spPr>
        <p:txBody>
          <a:bodyPr>
            <a:normAutofit/>
          </a:bodyPr>
          <a:lstStyle/>
          <a:p>
            <a:pPr algn="just"/>
            <a:r>
              <a:rPr lang="es-CO" dirty="0"/>
              <a:t>Conducto recubierto por mucosa que es la continuidad de las </a:t>
            </a:r>
            <a:r>
              <a:rPr lang="es-CO" dirty="0" smtClean="0"/>
              <a:t>fosas nasales, unos </a:t>
            </a:r>
            <a:r>
              <a:rPr lang="es-CO" dirty="0"/>
              <a:t>4 </a:t>
            </a:r>
            <a:r>
              <a:rPr lang="es-CO" dirty="0" smtClean="0"/>
              <a:t>o </a:t>
            </a:r>
            <a:r>
              <a:rPr lang="es-CO" dirty="0"/>
              <a:t>5 cm. de longitud, revestido por mucosa</a:t>
            </a:r>
            <a:r>
              <a:rPr lang="es-CO" dirty="0" smtClean="0"/>
              <a:t>.</a:t>
            </a:r>
          </a:p>
          <a:p>
            <a:pPr algn="just"/>
            <a:r>
              <a:rPr lang="es-CO" dirty="0"/>
              <a:t>Establece comunicación entre la parte anterior y superior de la caja timpánica y la superior de la </a:t>
            </a:r>
            <a:r>
              <a:rPr lang="es-CO" dirty="0" smtClean="0"/>
              <a:t>faringe.</a:t>
            </a:r>
          </a:p>
          <a:p>
            <a:pPr algn="just"/>
            <a:r>
              <a:rPr lang="es-CO" dirty="0"/>
              <a:t>Su función es regular las presiones dentro del </a:t>
            </a:r>
            <a:r>
              <a:rPr lang="es-CO" dirty="0" smtClean="0"/>
              <a:t>oído medio, </a:t>
            </a:r>
            <a:r>
              <a:rPr lang="es-CO" dirty="0"/>
              <a:t>para proteger sus estructuras ante cambios bruscos y equilibrar las presiones a ambos lados del tímpano</a:t>
            </a:r>
            <a:r>
              <a:rPr lang="es-CO" dirty="0" smtClean="0"/>
              <a:t>.</a:t>
            </a:r>
          </a:p>
          <a:p>
            <a:pPr marL="0" indent="0" algn="just">
              <a:buNone/>
            </a:pPr>
            <a:endParaRPr lang="es-MX" dirty="0" smtClean="0"/>
          </a:p>
          <a:p>
            <a:pPr algn="just"/>
            <a:endParaRPr lang="es-MX" dirty="0"/>
          </a:p>
          <a:p>
            <a:pPr marL="0" indent="0" algn="just">
              <a:buNone/>
            </a:pPr>
            <a:endParaRPr lang="es-CO" dirty="0" smtClean="0"/>
          </a:p>
          <a:p>
            <a:endParaRPr lang="es-CO" dirty="0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2123728" y="5805264"/>
            <a:ext cx="4841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dirty="0" smtClean="0"/>
              <a:t>Bibliografía:</a:t>
            </a:r>
          </a:p>
          <a:p>
            <a:r>
              <a:rPr lang="es-CO" sz="1600" dirty="0" smtClean="0">
                <a:hlinkClick r:id="rId2"/>
              </a:rPr>
              <a:t>http://www.ecured.cu/Trompa_de_eustaquio</a:t>
            </a:r>
            <a:endParaRPr lang="es-CO" sz="1600" dirty="0" smtClean="0"/>
          </a:p>
          <a:p>
            <a:endParaRPr lang="es-CO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80"/>
          <a:stretch/>
        </p:blipFill>
        <p:spPr bwMode="auto">
          <a:xfrm>
            <a:off x="5189738" y="2054351"/>
            <a:ext cx="3718948" cy="317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647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lta costura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TM02455610[[fn=Otoño]]</Template>
  <TotalTime>29</TotalTime>
  <Words>18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Autumn</vt:lpstr>
      <vt:lpstr>TROMPA DE EUSTAQUIO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TROMPA DE EUSTAQUIO</dc:title>
  <dc:creator>mayeli</dc:creator>
  <cp:lastModifiedBy>mayeli</cp:lastModifiedBy>
  <cp:revision>12</cp:revision>
  <dcterms:created xsi:type="dcterms:W3CDTF">2016-05-28T02:05:56Z</dcterms:created>
  <dcterms:modified xsi:type="dcterms:W3CDTF">2016-05-28T02:35:41Z</dcterms:modified>
</cp:coreProperties>
</file>