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CO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9F5426D-6CEB-4D68-BEAC-573BFB74E3FD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679BDC0-45AA-4399-B54C-7B42A350EE20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slideshare.net/utetet/anatomia-de-los-dientes" TargetMode="External"/><Relationship Id="rId2" Type="http://schemas.openxmlformats.org/officeDocument/2006/relationships/hyperlink" Target="http://es.slideshare.net/majitobritopereira/anatomia-de-la-orofaringe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saberespractico.com/estudios/anatomia/bucal/tipos-de-dientes-humanos-con-imag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55576" y="1196752"/>
            <a:ext cx="648072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DIENTES</a:t>
            </a:r>
            <a:endParaRPr lang="es-CO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6" y="3501008"/>
            <a:ext cx="36195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642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4294967295"/>
          </p:nvPr>
        </p:nvSpPr>
        <p:spPr>
          <a:xfrm>
            <a:off x="251520" y="908720"/>
            <a:ext cx="8407400" cy="4406900"/>
          </a:xfrm>
        </p:spPr>
        <p:txBody>
          <a:bodyPr/>
          <a:lstStyle/>
          <a:p>
            <a:r>
              <a:rPr lang="es-CO" dirty="0" smtClean="0"/>
              <a:t>Son </a:t>
            </a:r>
            <a:r>
              <a:rPr lang="es-CO" dirty="0"/>
              <a:t>órganos de consistencia dura, color </a:t>
            </a:r>
            <a:r>
              <a:rPr lang="es-CO" dirty="0" smtClean="0"/>
              <a:t>blanco.</a:t>
            </a:r>
          </a:p>
          <a:p>
            <a:r>
              <a:rPr lang="es-CO" dirty="0" smtClean="0"/>
              <a:t>Implantados </a:t>
            </a:r>
            <a:r>
              <a:rPr lang="es-CO" dirty="0"/>
              <a:t>en alvéolos dentales del maxilar y mandíbula</a:t>
            </a:r>
            <a:r>
              <a:rPr lang="es-CO" dirty="0" smtClean="0"/>
              <a:t>.</a:t>
            </a:r>
          </a:p>
          <a:p>
            <a:r>
              <a:rPr lang="es-CO" dirty="0"/>
              <a:t>TIPOS DE </a:t>
            </a:r>
            <a:r>
              <a:rPr lang="es-CO" dirty="0" smtClean="0"/>
              <a:t>DIENTES:</a:t>
            </a:r>
          </a:p>
          <a:p>
            <a:pPr marL="45720" indent="0">
              <a:buNone/>
            </a:pPr>
            <a:r>
              <a:rPr lang="es-CO" dirty="0"/>
              <a:t>	</a:t>
            </a:r>
            <a:r>
              <a:rPr lang="es-CO" dirty="0" smtClean="0"/>
              <a:t>Incisivos </a:t>
            </a:r>
            <a:r>
              <a:rPr lang="es-CO" dirty="0"/>
              <a:t>(8 </a:t>
            </a:r>
            <a:r>
              <a:rPr lang="es-CO" dirty="0" smtClean="0"/>
              <a:t>piezas): cortan los alimentos.</a:t>
            </a:r>
          </a:p>
          <a:p>
            <a:pPr marL="45720" indent="0">
              <a:buNone/>
            </a:pPr>
            <a:r>
              <a:rPr lang="es-CO" dirty="0" smtClean="0"/>
              <a:t>	Caninos </a:t>
            </a:r>
            <a:r>
              <a:rPr lang="es-CO" dirty="0"/>
              <a:t>(4 </a:t>
            </a:r>
            <a:r>
              <a:rPr lang="es-CO" dirty="0" smtClean="0"/>
              <a:t>piezas): desgarran los alimentos.</a:t>
            </a:r>
            <a:endParaRPr lang="es-CO" dirty="0"/>
          </a:p>
          <a:p>
            <a:pPr marL="45720" indent="0">
              <a:buNone/>
            </a:pPr>
            <a:r>
              <a:rPr lang="es-CO" dirty="0" smtClean="0"/>
              <a:t>	Pre-molares </a:t>
            </a:r>
            <a:r>
              <a:rPr lang="es-CO" dirty="0"/>
              <a:t>(8 </a:t>
            </a:r>
            <a:r>
              <a:rPr lang="es-CO" dirty="0" smtClean="0"/>
              <a:t>piezas): trituran los alimentos.</a:t>
            </a:r>
          </a:p>
          <a:p>
            <a:pPr marL="45720" indent="0">
              <a:buNone/>
            </a:pPr>
            <a:r>
              <a:rPr lang="es-CO" dirty="0" smtClean="0"/>
              <a:t>	Molares </a:t>
            </a:r>
            <a:r>
              <a:rPr lang="es-CO" dirty="0"/>
              <a:t>(12 piezas</a:t>
            </a:r>
            <a:r>
              <a:rPr lang="es-CO" dirty="0" smtClean="0"/>
              <a:t>): </a:t>
            </a:r>
            <a:r>
              <a:rPr lang="es-CO" dirty="0"/>
              <a:t>masticatoria y </a:t>
            </a:r>
            <a:r>
              <a:rPr lang="es-CO" dirty="0" smtClean="0"/>
              <a:t>trituración.</a:t>
            </a:r>
          </a:p>
          <a:p>
            <a:endParaRPr lang="es-C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945" y="3717032"/>
            <a:ext cx="6542919" cy="2934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506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4294967295"/>
          </p:nvPr>
        </p:nvSpPr>
        <p:spPr>
          <a:xfrm>
            <a:off x="467544" y="1052736"/>
            <a:ext cx="8352928" cy="532859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es-CO" sz="2600" dirty="0" smtClean="0"/>
              <a:t>INERVACION</a:t>
            </a:r>
            <a:r>
              <a:rPr lang="es-CO" sz="2600" dirty="0"/>
              <a:t>: </a:t>
            </a:r>
            <a:endParaRPr lang="es-CO" sz="2600" dirty="0" smtClean="0"/>
          </a:p>
          <a:p>
            <a:pPr marL="45720" indent="0">
              <a:buNone/>
            </a:pPr>
            <a:endParaRPr lang="es-CO" sz="2600" dirty="0"/>
          </a:p>
          <a:p>
            <a:r>
              <a:rPr lang="es-CO" sz="2600" dirty="0" smtClean="0"/>
              <a:t>Dientes </a:t>
            </a:r>
            <a:r>
              <a:rPr lang="es-CO" sz="2600" dirty="0"/>
              <a:t>del maxilar: n. alveolares superiores, ramas n. maxilar</a:t>
            </a:r>
            <a:r>
              <a:rPr lang="es-CO" sz="2600" dirty="0" smtClean="0"/>
              <a:t>.</a:t>
            </a:r>
          </a:p>
          <a:p>
            <a:r>
              <a:rPr lang="es-CO" sz="2600" dirty="0" smtClean="0"/>
              <a:t> </a:t>
            </a:r>
            <a:r>
              <a:rPr lang="es-CO" sz="2600" dirty="0"/>
              <a:t>Dientes de mandíbula: n. alveolares inferiores, ramas n. mandibular</a:t>
            </a:r>
            <a:r>
              <a:rPr lang="es-CO" sz="2600" dirty="0" smtClean="0"/>
              <a:t>.</a:t>
            </a:r>
          </a:p>
          <a:p>
            <a:endParaRPr lang="es-CO" sz="2400" dirty="0" smtClean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endParaRPr lang="es-CO" dirty="0"/>
          </a:p>
          <a:p>
            <a:pPr marL="45720" indent="0">
              <a:buNone/>
            </a:pPr>
            <a:endParaRPr lang="es-MX" dirty="0" smtClean="0"/>
          </a:p>
          <a:p>
            <a:pPr marL="45720" indent="0">
              <a:buNone/>
            </a:pPr>
            <a:endParaRPr lang="es-MX" dirty="0"/>
          </a:p>
          <a:p>
            <a:pPr marL="45720" indent="0">
              <a:buNone/>
            </a:pPr>
            <a:endParaRPr lang="es-MX" dirty="0" smtClean="0"/>
          </a:p>
          <a:p>
            <a:pPr marL="45720" indent="0">
              <a:buNone/>
            </a:pPr>
            <a:endParaRPr lang="es-MX" dirty="0"/>
          </a:p>
          <a:p>
            <a:pPr marL="45720" indent="0">
              <a:buNone/>
            </a:pPr>
            <a:endParaRPr lang="es-CO" dirty="0" smtClean="0"/>
          </a:p>
          <a:p>
            <a:pPr marL="45720" indent="0">
              <a:buNone/>
            </a:pPr>
            <a:r>
              <a:rPr lang="es-CO" sz="1400" dirty="0" err="1" smtClean="0"/>
              <a:t>Bibliografia</a:t>
            </a:r>
            <a:r>
              <a:rPr lang="es-CO" sz="1400" dirty="0" smtClean="0"/>
              <a:t>: </a:t>
            </a:r>
            <a:r>
              <a:rPr lang="es-CO" sz="1400" dirty="0"/>
              <a:t/>
            </a:r>
            <a:br>
              <a:rPr lang="es-CO" sz="1400" dirty="0"/>
            </a:br>
            <a:r>
              <a:rPr lang="es-CO" sz="1400" dirty="0">
                <a:hlinkClick r:id="rId2"/>
              </a:rPr>
              <a:t>http://</a:t>
            </a:r>
            <a:r>
              <a:rPr lang="es-CO" sz="1400" dirty="0" smtClean="0">
                <a:hlinkClick r:id="rId2"/>
              </a:rPr>
              <a:t>es.slideshare.net/majitobritopereira/anatomia-de-la-orofaringe</a:t>
            </a:r>
            <a:endParaRPr lang="es-CO" sz="1400" dirty="0"/>
          </a:p>
          <a:p>
            <a:pPr marL="45720" indent="0">
              <a:buNone/>
            </a:pPr>
            <a:r>
              <a:rPr lang="es-CO" sz="1400" dirty="0">
                <a:hlinkClick r:id="rId3"/>
              </a:rPr>
              <a:t>http://</a:t>
            </a:r>
            <a:r>
              <a:rPr lang="es-CO" sz="1400" dirty="0" smtClean="0">
                <a:hlinkClick r:id="rId3"/>
              </a:rPr>
              <a:t>es.slideshare.net/utetet/anatomia-de-los-dientes</a:t>
            </a:r>
            <a:endParaRPr lang="es-CO" sz="1400" dirty="0" smtClean="0"/>
          </a:p>
          <a:p>
            <a:pPr marL="45720" indent="0">
              <a:buNone/>
            </a:pPr>
            <a:r>
              <a:rPr lang="es-CO" sz="1400" dirty="0">
                <a:hlinkClick r:id="rId4"/>
              </a:rPr>
              <a:t>https://www.saberespractico.com/estudios/anatomia/bucal/tipos-de-dientes-humanos-con-imagen</a:t>
            </a:r>
            <a:r>
              <a:rPr lang="es-CO" sz="1400" dirty="0" smtClean="0">
                <a:hlinkClick r:id="rId4"/>
              </a:rPr>
              <a:t>/</a:t>
            </a:r>
            <a:endParaRPr lang="es-CO" sz="1400" dirty="0" smtClean="0"/>
          </a:p>
          <a:p>
            <a:pPr marL="45720" indent="0">
              <a:buNone/>
            </a:pPr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67003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31</TotalTime>
  <Words>56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Cuadrícula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DIENTES</dc:title>
  <dc:creator>mayeli</dc:creator>
  <cp:lastModifiedBy>mayeli</cp:lastModifiedBy>
  <cp:revision>14</cp:revision>
  <dcterms:created xsi:type="dcterms:W3CDTF">2016-05-27T15:22:42Z</dcterms:created>
  <dcterms:modified xsi:type="dcterms:W3CDTF">2016-05-27T15:54:21Z</dcterms:modified>
</cp:coreProperties>
</file>