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CO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B8F384-250F-46DC-87B1-F45920FA421F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FF751B4-7070-412C-953E-B1C2BFAD2EC3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cured.cu/Alimento" TargetMode="External"/><Relationship Id="rId3" Type="http://schemas.openxmlformats.org/officeDocument/2006/relationships/hyperlink" Target="http://www.ecured.cu/Garganta" TargetMode="External"/><Relationship Id="rId7" Type="http://schemas.openxmlformats.org/officeDocument/2006/relationships/hyperlink" Target="http://www.ecured.cu/Lengua" TargetMode="External"/><Relationship Id="rId2" Type="http://schemas.openxmlformats.org/officeDocument/2006/relationships/hyperlink" Target="http://www.ecured.cu/Faring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cured.cu/index.php?title=Hioides&amp;action=edit&amp;redlink=1" TargetMode="External"/><Relationship Id="rId11" Type="http://schemas.openxmlformats.org/officeDocument/2006/relationships/image" Target="../media/image3.png"/><Relationship Id="rId5" Type="http://schemas.openxmlformats.org/officeDocument/2006/relationships/hyperlink" Target="http://www.ecured.cu/Paladar" TargetMode="External"/><Relationship Id="rId10" Type="http://schemas.openxmlformats.org/officeDocument/2006/relationships/hyperlink" Target="http://www.ecured.cu/Es%C3%B3fago" TargetMode="External"/><Relationship Id="rId4" Type="http://schemas.openxmlformats.org/officeDocument/2006/relationships/hyperlink" Target="http://www.ecured.cu/Anatom%C3%ADa" TargetMode="External"/><Relationship Id="rId9" Type="http://schemas.openxmlformats.org/officeDocument/2006/relationships/hyperlink" Target="http://www.ecured.cu/Sali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-603448"/>
            <a:ext cx="6477000" cy="1828800"/>
          </a:xfrm>
        </p:spPr>
        <p:txBody>
          <a:bodyPr>
            <a:normAutofit/>
          </a:bodyPr>
          <a:lstStyle/>
          <a:p>
            <a:r>
              <a:rPr lang="es-CO" sz="7200" b="1" dirty="0" smtClean="0">
                <a:latin typeface="Arial" pitchFamily="34" charset="0"/>
                <a:cs typeface="Arial" pitchFamily="34" charset="0"/>
              </a:rPr>
              <a:t>orofaringe</a:t>
            </a:r>
            <a:endParaRPr lang="es-CO" sz="7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1268760"/>
            <a:ext cx="4608512" cy="4896544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esofaringe 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 porción bucal de la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2" tooltip="Faringe"/>
              </a:rPr>
              <a:t>faringe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 o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3" tooltip="Garganta"/>
              </a:rPr>
              <a:t>garganta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es una 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región 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4" tooltip="Anatomía"/>
              </a:rPr>
              <a:t>anatómica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 que nace en la porción más posterior de la boca, desde el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5" tooltip="Paladar"/>
              </a:rPr>
              <a:t>paladar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 blando hasta el hueso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6" tooltip="Hioides (la página no existe)"/>
              </a:rPr>
              <a:t>hioides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 e incluye el tercio posterior de la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7" tooltip="Lengua"/>
              </a:rPr>
              <a:t>lengua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La orofaringe es también el lugar por donde transitan 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los 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8" tooltip="Alimento"/>
              </a:rPr>
              <a:t>alimentos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 líquidos y 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9" tooltip="Saliva"/>
              </a:rPr>
              <a:t>saliva</a:t>
            </a:r>
            <a:r>
              <a:rPr lang="es-CO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 al ser tragados, desde la boca hacia el 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10" tooltip="Esófago"/>
              </a:rPr>
              <a:t>esófago</a:t>
            </a: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s-CO" sz="20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Nervio glosofaríngeo atreves del plexo faríngeo.</a:t>
            </a:r>
          </a:p>
          <a:p>
            <a:endParaRPr lang="es-CO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300" y="1628800"/>
            <a:ext cx="3442883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63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26</TotalTime>
  <Words>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Intermedio</vt:lpstr>
      <vt:lpstr>orofaringe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orofaringe</dc:title>
  <dc:creator>Sandra</dc:creator>
  <cp:lastModifiedBy>Sandra</cp:lastModifiedBy>
  <cp:revision>3</cp:revision>
  <dcterms:created xsi:type="dcterms:W3CDTF">2016-05-28T00:28:51Z</dcterms:created>
  <dcterms:modified xsi:type="dcterms:W3CDTF">2016-05-28T00:54:57Z</dcterms:modified>
</cp:coreProperties>
</file>