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B9C2C89-6A28-482C-A9A4-D2A3D63D92BC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F665885-A2D4-4EF8-8BCD-D3AC5F9FCC66}" type="slidenum">
              <a:rPr lang="es-CO" smtClean="0"/>
              <a:t>‹Nº›</a:t>
            </a:fld>
            <a:endParaRPr lang="es-C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-603448"/>
            <a:ext cx="8229600" cy="2209800"/>
          </a:xfrm>
        </p:spPr>
        <p:txBody>
          <a:bodyPr/>
          <a:lstStyle/>
          <a:p>
            <a:r>
              <a:rPr lang="es-CO" dirty="0" smtClean="0"/>
              <a:t>CUARTA FASE: ESOFÁGICA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568952" cy="374441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O" sz="3400" dirty="0">
                <a:latin typeface="Arial" pitchFamily="34" charset="0"/>
                <a:cs typeface="Arial" pitchFamily="34" charset="0"/>
              </a:rPr>
              <a:t>coincidiendo con la estimulación faríngea por el bolo alimentario se produce una relajación refleja sostenida del esfínter </a:t>
            </a:r>
            <a:r>
              <a:rPr lang="es-CO" sz="3400" dirty="0" smtClean="0">
                <a:latin typeface="Arial" pitchFamily="34" charset="0"/>
                <a:cs typeface="Arial" pitchFamily="34" charset="0"/>
              </a:rPr>
              <a:t>esofágico superior y </a:t>
            </a:r>
            <a:r>
              <a:rPr lang="es-CO" sz="3400" dirty="0">
                <a:latin typeface="Arial" pitchFamily="34" charset="0"/>
                <a:cs typeface="Arial" pitchFamily="34" charset="0"/>
              </a:rPr>
              <a:t>una onda peristáltica descendente en el cuerpo esofágico que propulsará el bolo alimentario hacia el estómago</a:t>
            </a:r>
            <a:r>
              <a:rPr lang="es-CO" sz="3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CO" sz="3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3400" dirty="0">
                <a:latin typeface="Arial" pitchFamily="34" charset="0"/>
                <a:cs typeface="Arial" pitchFamily="34" charset="0"/>
              </a:rPr>
              <a:t>El </a:t>
            </a:r>
            <a:r>
              <a:rPr lang="es-CO" sz="3400" dirty="0" smtClean="0">
                <a:latin typeface="Arial" pitchFamily="34" charset="0"/>
                <a:cs typeface="Arial" pitchFamily="34" charset="0"/>
              </a:rPr>
              <a:t>esfínter esofágico </a:t>
            </a:r>
            <a:r>
              <a:rPr lang="es-CO" sz="3400" dirty="0">
                <a:latin typeface="Arial" pitchFamily="34" charset="0"/>
                <a:cs typeface="Arial" pitchFamily="34" charset="0"/>
              </a:rPr>
              <a:t>inferior previene que el contenido del estomago sea devuelto hacia el </a:t>
            </a:r>
            <a:r>
              <a:rPr lang="es-CO" sz="3400" dirty="0" smtClean="0">
                <a:latin typeface="Arial" pitchFamily="34" charset="0"/>
                <a:cs typeface="Arial" pitchFamily="34" charset="0"/>
              </a:rPr>
              <a:t>esófago </a:t>
            </a:r>
            <a:r>
              <a:rPr lang="es-CO" sz="3400" dirty="0">
                <a:latin typeface="Arial" pitchFamily="34" charset="0"/>
                <a:cs typeface="Arial" pitchFamily="34" charset="0"/>
              </a:rPr>
              <a:t>(reflujo </a:t>
            </a:r>
            <a:r>
              <a:rPr lang="es-CO" sz="3400" dirty="0" smtClean="0">
                <a:latin typeface="Arial" pitchFamily="34" charset="0"/>
                <a:cs typeface="Arial" pitchFamily="34" charset="0"/>
              </a:rPr>
              <a:t>gastroesofágico).</a:t>
            </a:r>
          </a:p>
          <a:p>
            <a:pPr algn="just"/>
            <a:endParaRPr lang="es-CO" dirty="0" smtClean="0"/>
          </a:p>
          <a:p>
            <a:pPr algn="just"/>
            <a:r>
              <a:rPr lang="es-CO" sz="2300" dirty="0" err="1" smtClean="0"/>
              <a:t>Bibliografia</a:t>
            </a:r>
            <a:r>
              <a:rPr lang="es-CO" sz="2300" dirty="0"/>
              <a:t>. http://</a:t>
            </a:r>
            <a:r>
              <a:rPr lang="es-CO" sz="2300" dirty="0" err="1"/>
              <a:t>www.valledellili.org</a:t>
            </a:r>
            <a:r>
              <a:rPr lang="es-CO" sz="2300" dirty="0"/>
              <a:t>/</a:t>
            </a:r>
            <a:r>
              <a:rPr lang="es-CO" sz="2300" dirty="0" err="1"/>
              <a:t>sites</a:t>
            </a:r>
            <a:r>
              <a:rPr lang="es-CO" sz="2300" dirty="0"/>
              <a:t>/default/files/files/</a:t>
            </a:r>
            <a:r>
              <a:rPr lang="es-CO" sz="2300" dirty="0" err="1"/>
              <a:t>Anatomofisiologia_de_la_Deglucion_handout.pdf</a:t>
            </a:r>
            <a:endParaRPr lang="es-CO" sz="2300" dirty="0" smtClean="0"/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826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</TotalTime>
  <Words>65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Fundición</vt:lpstr>
      <vt:lpstr>CUARTA FASE: ESOFÁGICA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CUARTA FASE: ESOFÁGICA</dc:title>
  <dc:creator>Sandra</dc:creator>
  <cp:lastModifiedBy>Sandra</cp:lastModifiedBy>
  <cp:revision>1</cp:revision>
  <dcterms:created xsi:type="dcterms:W3CDTF">2016-05-28T22:55:04Z</dcterms:created>
  <dcterms:modified xsi:type="dcterms:W3CDTF">2016-05-28T23:04:00Z</dcterms:modified>
</cp:coreProperties>
</file>