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5E6A-F1F5-4D5C-9FEC-D3C93F0A7926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2782-E9AF-4831-B323-D901E7CCE08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5E6A-F1F5-4D5C-9FEC-D3C93F0A7926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2782-E9AF-4831-B323-D901E7CCE08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5E6A-F1F5-4D5C-9FEC-D3C93F0A7926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2782-E9AF-4831-B323-D901E7CCE08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5E6A-F1F5-4D5C-9FEC-D3C93F0A7926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2782-E9AF-4831-B323-D901E7CCE08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5E6A-F1F5-4D5C-9FEC-D3C93F0A7926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2782-E9AF-4831-B323-D901E7CCE08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5E6A-F1F5-4D5C-9FEC-D3C93F0A7926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2782-E9AF-4831-B323-D901E7CCE08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5E6A-F1F5-4D5C-9FEC-D3C93F0A7926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2782-E9AF-4831-B323-D901E7CCE08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5E6A-F1F5-4D5C-9FEC-D3C93F0A7926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2782-E9AF-4831-B323-D901E7CCE08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5E6A-F1F5-4D5C-9FEC-D3C93F0A7926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2782-E9AF-4831-B323-D901E7CCE08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5E6A-F1F5-4D5C-9FEC-D3C93F0A7926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C2782-E9AF-4831-B323-D901E7CCE08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15E6A-F1F5-4D5C-9FEC-D3C93F0A7926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0C2782-E9AF-4831-B323-D901E7CCE087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515E6A-F1F5-4D5C-9FEC-D3C93F0A7926}" type="datetimeFigureOut">
              <a:rPr lang="es-CO" smtClean="0"/>
              <a:t>27/05/2016</a:t>
            </a:fld>
            <a:endParaRPr lang="es-C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0C2782-E9AF-4831-B323-D901E7CCE087}" type="slidenum">
              <a:rPr lang="es-CO" smtClean="0"/>
              <a:t>‹Nº›</a:t>
            </a:fld>
            <a:endParaRPr lang="es-CO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7851648" cy="1828800"/>
          </a:xfrm>
        </p:spPr>
        <p:txBody>
          <a:bodyPr/>
          <a:lstStyle/>
          <a:p>
            <a:pPr algn="ctr"/>
            <a:r>
              <a:rPr lang="es-CO" dirty="0" smtClean="0">
                <a:latin typeface="Arial" pitchFamily="34" charset="0"/>
                <a:cs typeface="Arial" pitchFamily="34" charset="0"/>
              </a:rPr>
              <a:t>AMÍGDALAS LINGUAL Y PALATINA</a:t>
            </a:r>
            <a:endParaRPr lang="es-CO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2924944"/>
            <a:ext cx="7854696" cy="1752600"/>
          </a:xfrm>
        </p:spPr>
        <p:txBody>
          <a:bodyPr>
            <a:noAutofit/>
          </a:bodyPr>
          <a:lstStyle/>
          <a:p>
            <a:pPr algn="just"/>
            <a:r>
              <a:rPr lang="es-CO" sz="3200" dirty="0"/>
              <a:t>Las amígdalas o tonsilas son tejido linfoide situadas en la faringe y que constituyen el anillo de Waldeyer, protegiendo la entrada de las vías digestiva y respiratoria de la invasión bacteriana.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15530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577845"/>
            <a:ext cx="5074986" cy="2016224"/>
          </a:xfrm>
        </p:spPr>
        <p:txBody>
          <a:bodyPr/>
          <a:lstStyle/>
          <a:p>
            <a:pPr marL="0" indent="0">
              <a:buNone/>
            </a:pPr>
            <a:r>
              <a:rPr lang="es-CO" b="1" dirty="0" smtClean="0"/>
              <a:t>AMÍGDALA LINGUAL :</a:t>
            </a:r>
            <a:r>
              <a:rPr lang="es-CO" dirty="0" smtClean="0"/>
              <a:t>es </a:t>
            </a:r>
            <a:r>
              <a:rPr lang="es-CO" dirty="0"/>
              <a:t>el conjunto de tejido linfoide más voluminoso de la faringe y está situado en la base de la </a:t>
            </a:r>
            <a:r>
              <a:rPr lang="es-CO" dirty="0" smtClean="0"/>
              <a:t>lengua.</a:t>
            </a:r>
            <a:endParaRPr lang="es-CO" b="1" dirty="0" smtClean="0"/>
          </a:p>
          <a:p>
            <a:pPr marL="0" indent="0">
              <a:buNone/>
            </a:pPr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179512" y="2594069"/>
            <a:ext cx="49780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b="1" dirty="0" smtClean="0"/>
              <a:t>AMÍGDALA PALATINA </a:t>
            </a:r>
            <a:r>
              <a:rPr lang="es-CO" dirty="0" smtClean="0"/>
              <a:t>: </a:t>
            </a:r>
            <a:r>
              <a:rPr lang="es-CO" sz="2400" dirty="0" smtClean="0"/>
              <a:t>también </a:t>
            </a:r>
            <a:r>
              <a:rPr lang="es-CO" sz="2400" dirty="0"/>
              <a:t>se llama tonsila. Está situada a ambos lados del istmo de las fauces, en la entrada de la orofaringe, entre los pilares del velo del paladar. Son las típicas anginas que cuando se inflaman e infectan se denomina </a:t>
            </a:r>
            <a:r>
              <a:rPr lang="es-CO" sz="2400" dirty="0" smtClean="0"/>
              <a:t>amigdalitis.</a:t>
            </a:r>
            <a:endParaRPr lang="es-CO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5" t="10707" r="9091" b="8687"/>
          <a:stretch/>
        </p:blipFill>
        <p:spPr bwMode="auto">
          <a:xfrm>
            <a:off x="5394353" y="836712"/>
            <a:ext cx="3493966" cy="417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51520" y="5908630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/>
              <a:t>Bibliografía.</a:t>
            </a:r>
          </a:p>
          <a:p>
            <a:r>
              <a:rPr lang="es-CO" b="1" dirty="0" smtClean="0"/>
              <a:t>http://</a:t>
            </a:r>
            <a:r>
              <a:rPr lang="es-CO" b="1" dirty="0" err="1" smtClean="0"/>
              <a:t>www.salud180.com</a:t>
            </a:r>
            <a:r>
              <a:rPr lang="es-CO" b="1" dirty="0" smtClean="0"/>
              <a:t>/salud-z/</a:t>
            </a:r>
            <a:r>
              <a:rPr lang="es-CO" b="1" dirty="0" err="1" smtClean="0"/>
              <a:t>amigdala</a:t>
            </a: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429208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114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Flujo</vt:lpstr>
      <vt:lpstr>AMÍGDALAS LINGUAL Y PALATINA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AMÍGDALAS LINGUAL Y PALATINA</dc:title>
  <dc:creator>Sandra</dc:creator>
  <cp:lastModifiedBy>Sandra</cp:lastModifiedBy>
  <cp:revision>3</cp:revision>
  <dcterms:created xsi:type="dcterms:W3CDTF">2016-05-28T01:59:54Z</dcterms:created>
  <dcterms:modified xsi:type="dcterms:W3CDTF">2016-05-28T02:20:33Z</dcterms:modified>
</cp:coreProperties>
</file>