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0FB29D-EFD3-4CE6-A5D4-54B6DF96DE8A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CDC6B3A-5617-4A71-A95C-D14AFE2650F1}" type="datetimeFigureOut">
              <a:rPr lang="es-CO" smtClean="0"/>
              <a:t>28/05/2016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280920" cy="2376264"/>
          </a:xfrm>
        </p:spPr>
        <p:txBody>
          <a:bodyPr>
            <a:normAutofit lnSpcReduction="10000"/>
          </a:bodyPr>
          <a:lstStyle/>
          <a:p>
            <a:pPr algn="ctr"/>
            <a:r>
              <a:rPr lang="es-CO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ESTRECHAMIENTOS ESOFÁGICOS</a:t>
            </a:r>
          </a:p>
          <a:p>
            <a:pPr algn="just"/>
            <a:r>
              <a:rPr lang="es-CO" sz="2400" dirty="0"/>
              <a:t>El conducto esofágico no es rectilíneo</a:t>
            </a:r>
            <a:r>
              <a:rPr lang="es-CO" sz="2400" dirty="0" smtClean="0"/>
              <a:t>.  El trayecto </a:t>
            </a:r>
            <a:r>
              <a:rPr lang="es-CO" sz="2400" dirty="0"/>
              <a:t>del esófago una serie de curvaturas: en el plano sagital se adapta a la curvatura de la columna; mientras que en el plano frontal es primero vertical </a:t>
            </a:r>
            <a:r>
              <a:rPr lang="es-CO" sz="2400" dirty="0" smtClean="0"/>
              <a:t>y finalmente se </a:t>
            </a:r>
            <a:r>
              <a:rPr lang="es-CO" sz="2400" dirty="0"/>
              <a:t>desvía a la izquierda hasta su terminación. </a:t>
            </a:r>
            <a:endParaRPr lang="es-CO" sz="2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2357780"/>
            <a:ext cx="47434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CO" sz="2400" dirty="0">
                <a:solidFill>
                  <a:schemeClr val="accent5">
                    <a:lumMod val="75000"/>
                  </a:schemeClr>
                </a:solidFill>
              </a:rPr>
              <a:t>Estrechamiento cricoideo ; </a:t>
            </a:r>
            <a:r>
              <a:rPr lang="es-CO" sz="2400" dirty="0"/>
              <a:t>se encuentra a nivel de la unión con la faringe. Se debe al </a:t>
            </a:r>
            <a:r>
              <a:rPr lang="es-CO" sz="2400" dirty="0" smtClean="0"/>
              <a:t>esfínter </a:t>
            </a:r>
            <a:r>
              <a:rPr lang="es-CO" sz="2400" dirty="0"/>
              <a:t>esofágico superior.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O" sz="2400" dirty="0" smtClean="0">
                <a:solidFill>
                  <a:schemeClr val="accent5">
                    <a:lumMod val="75000"/>
                  </a:schemeClr>
                </a:solidFill>
              </a:rPr>
              <a:t>Estrechamiento </a:t>
            </a:r>
            <a:r>
              <a:rPr lang="es-CO" sz="2400" dirty="0">
                <a:solidFill>
                  <a:schemeClr val="accent5">
                    <a:lumMod val="75000"/>
                  </a:schemeClr>
                </a:solidFill>
              </a:rPr>
              <a:t>bronco-aórtico ; </a:t>
            </a:r>
            <a:r>
              <a:rPr lang="es-CO" sz="2400" dirty="0"/>
              <a:t>se debe a la relación íntima con el cayado de la </a:t>
            </a:r>
            <a:r>
              <a:rPr lang="es-CO" sz="2400" dirty="0" smtClean="0"/>
              <a:t>aorta y el bronquio izquierdo. </a:t>
            </a:r>
            <a:endParaRPr lang="es-CO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CO" sz="2400" dirty="0" smtClean="0">
                <a:solidFill>
                  <a:schemeClr val="accent5">
                    <a:lumMod val="75000"/>
                  </a:schemeClr>
                </a:solidFill>
              </a:rPr>
              <a:t>Estrechamiento </a:t>
            </a:r>
            <a:r>
              <a:rPr lang="es-CO" sz="2400" dirty="0">
                <a:solidFill>
                  <a:schemeClr val="accent5">
                    <a:lumMod val="75000"/>
                  </a:schemeClr>
                </a:solidFill>
              </a:rPr>
              <a:t>diafragmático ; </a:t>
            </a:r>
            <a:r>
              <a:rPr lang="es-CO" sz="2400" dirty="0"/>
              <a:t>se debe al mecanismo del </a:t>
            </a:r>
            <a:r>
              <a:rPr lang="es-CO" sz="2400" dirty="0" smtClean="0"/>
              <a:t>esfínter </a:t>
            </a:r>
            <a:r>
              <a:rPr lang="es-CO" sz="2400" dirty="0"/>
              <a:t>esofágico inferior</a:t>
            </a:r>
            <a:r>
              <a:rPr lang="es-CO" sz="2400" dirty="0" smtClean="0"/>
              <a:t>.</a:t>
            </a:r>
          </a:p>
          <a:p>
            <a:r>
              <a:rPr lang="es-CO" sz="1200" dirty="0" err="1" smtClean="0"/>
              <a:t>Bibliografia</a:t>
            </a:r>
            <a:r>
              <a:rPr lang="es-CO" sz="1200" dirty="0" smtClean="0"/>
              <a:t>. http://</a:t>
            </a:r>
            <a:r>
              <a:rPr lang="es-CO" sz="1200" dirty="0" err="1" smtClean="0"/>
              <a:t>es.slideshare.net</a:t>
            </a:r>
            <a:r>
              <a:rPr lang="es-CO" sz="1200" dirty="0" smtClean="0"/>
              <a:t>/</a:t>
            </a:r>
            <a:r>
              <a:rPr lang="es-CO" sz="1200" dirty="0" err="1" smtClean="0"/>
              <a:t>karloshalid</a:t>
            </a:r>
            <a:r>
              <a:rPr lang="es-CO" sz="1200" dirty="0" smtClean="0"/>
              <a:t>/</a:t>
            </a:r>
            <a:r>
              <a:rPr lang="es-CO" sz="1200" dirty="0" err="1" smtClean="0"/>
              <a:t>esofago</a:t>
            </a:r>
            <a:r>
              <a:rPr lang="es-CO" sz="1200" dirty="0" smtClean="0"/>
              <a:t>-11506801</a:t>
            </a:r>
            <a:endParaRPr lang="es-CO" sz="1200" dirty="0"/>
          </a:p>
        </p:txBody>
      </p:sp>
      <p:pic>
        <p:nvPicPr>
          <p:cNvPr id="1028" name="Picture 4" descr="http://image.slidesharecdn.com/esofago-120209205234-phpapp02/95/esofago-12-728.jpg?cb=132882110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9" t="5819" r="6349" b="6261"/>
          <a:stretch/>
        </p:blipFill>
        <p:spPr bwMode="auto">
          <a:xfrm>
            <a:off x="4883402" y="2636912"/>
            <a:ext cx="4059158" cy="345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915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</TotalTime>
  <Words>109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Adyacencia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Sandra</cp:lastModifiedBy>
  <cp:revision>3</cp:revision>
  <dcterms:created xsi:type="dcterms:W3CDTF">2016-05-29T01:20:48Z</dcterms:created>
  <dcterms:modified xsi:type="dcterms:W3CDTF">2016-05-29T01:46:48Z</dcterms:modified>
</cp:coreProperties>
</file>