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BA4EA4C9-B6E2-46F0-A9E2-D2793E831980}" type="datetimeFigureOut">
              <a:rPr lang="es-CO" smtClean="0"/>
              <a:t>28/05/2016</a:t>
            </a:fld>
            <a:endParaRPr lang="es-CO"/>
          </a:p>
        </p:txBody>
      </p:sp>
      <p:sp>
        <p:nvSpPr>
          <p:cNvPr id="8" name="Slide Number Placeholder 7"/>
          <p:cNvSpPr>
            <a:spLocks noGrp="1"/>
          </p:cNvSpPr>
          <p:nvPr>
            <p:ph type="sldNum" sz="quarter" idx="11"/>
          </p:nvPr>
        </p:nvSpPr>
        <p:spPr/>
        <p:txBody>
          <a:bodyPr/>
          <a:lstStyle/>
          <a:p>
            <a:fld id="{E2658B68-EA3A-46F6-9372-C365D1DA532B}" type="slidenum">
              <a:rPr lang="es-CO" smtClean="0"/>
              <a:t>‹Nº›</a:t>
            </a:fld>
            <a:endParaRPr lang="es-CO"/>
          </a:p>
        </p:txBody>
      </p:sp>
      <p:sp>
        <p:nvSpPr>
          <p:cNvPr id="9" name="Footer Placeholder 8"/>
          <p:cNvSpPr>
            <a:spLocks noGrp="1"/>
          </p:cNvSpPr>
          <p:nvPr>
            <p:ph type="ftr" sz="quarter" idx="12"/>
          </p:nvPr>
        </p:nvSpPr>
        <p:spPr/>
        <p:txBody>
          <a:bodyPr/>
          <a:lstStyle/>
          <a:p>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A4EA4C9-B6E2-46F0-A9E2-D2793E831980}" type="datetimeFigureOut">
              <a:rPr lang="es-CO" smtClean="0"/>
              <a:t>28/05/2016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A4EA4C9-B6E2-46F0-A9E2-D2793E831980}" type="datetimeFigureOut">
              <a:rPr lang="es-CO" smtClean="0"/>
              <a:t>28/05/2016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A4EA4C9-B6E2-46F0-A9E2-D2793E831980}" type="datetimeFigureOut">
              <a:rPr lang="es-CO" smtClean="0"/>
              <a:t>28/05/2016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A4EA4C9-B6E2-46F0-A9E2-D2793E831980}" type="datetimeFigureOut">
              <a:rPr lang="es-CO" smtClean="0"/>
              <a:t>28/05/2016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4EA4C9-B6E2-46F0-A9E2-D2793E831980}" type="datetimeFigureOut">
              <a:rPr lang="es-CO" smtClean="0"/>
              <a:t>28/05/2016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658B68-EA3A-46F6-9372-C365D1DA532B}" type="slidenum">
              <a:rPr lang="es-CO" smtClean="0"/>
              <a:t>‹Nº›</a:t>
            </a:fld>
            <a:endParaRPr lang="es-CO"/>
          </a:p>
        </p:txBody>
      </p:sp>
      <p:sp>
        <p:nvSpPr>
          <p:cNvPr id="9" name="Title 8"/>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BA4EA4C9-B6E2-46F0-A9E2-D2793E831980}" type="datetimeFigureOut">
              <a:rPr lang="es-CO" smtClean="0"/>
              <a:t>28/05/2016</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658B68-EA3A-46F6-9372-C365D1DA532B}" type="slidenum">
              <a:rPr lang="es-CO" smtClean="0"/>
              <a:t>‹Nº›</a:t>
            </a:fld>
            <a:endParaRPr lang="es-CO"/>
          </a:p>
        </p:txBody>
      </p:sp>
      <p:sp>
        <p:nvSpPr>
          <p:cNvPr id="10" name="Title 9"/>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A4EA4C9-B6E2-46F0-A9E2-D2793E831980}" type="datetimeFigureOut">
              <a:rPr lang="es-CO" smtClean="0"/>
              <a:t>28/05/2016</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EA4C9-B6E2-46F0-A9E2-D2793E831980}" type="datetimeFigureOut">
              <a:rPr lang="es-CO" smtClean="0"/>
              <a:t>28/05/2016</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A4EA4C9-B6E2-46F0-A9E2-D2793E831980}" type="datetimeFigureOut">
              <a:rPr lang="es-CO" smtClean="0"/>
              <a:t>28/05/2016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A4EA4C9-B6E2-46F0-A9E2-D2793E831980}" type="datetimeFigureOut">
              <a:rPr lang="es-CO" smtClean="0"/>
              <a:t>28/05/2016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658B68-EA3A-46F6-9372-C365D1DA532B}"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A4EA4C9-B6E2-46F0-A9E2-D2793E831980}" type="datetimeFigureOut">
              <a:rPr lang="es-CO" smtClean="0"/>
              <a:t>28/05/2016</a:t>
            </a:fld>
            <a:endParaRPr lang="es-CO"/>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E2658B68-EA3A-46F6-9372-C365D1DA532B}" type="slidenum">
              <a:rPr lang="es-CO" smtClean="0"/>
              <a:t>‹Nº›</a:t>
            </a:fld>
            <a:endParaRPr lang="es-CO"/>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3356992"/>
            <a:ext cx="7315200" cy="2595025"/>
          </a:xfrm>
        </p:spPr>
        <p:txBody>
          <a:bodyPr>
            <a:normAutofit fontScale="90000"/>
          </a:bodyPr>
          <a:lstStyle/>
          <a:p>
            <a:pPr algn="ctr"/>
            <a:r>
              <a:rPr lang="es-CO" b="1" i="1" dirty="0" smtClean="0"/>
              <a:t>DEGLUCIÓN CON PRESIÓN ATÍPICA DEL LABIO INFERIOR O CON INTERPOSICIÓN DEL LABIO INFERIOR CONTRA LOS INCISIVOS INFERIORES</a:t>
            </a:r>
            <a:endParaRPr lang="es-CO" dirty="0"/>
          </a:p>
        </p:txBody>
      </p:sp>
    </p:spTree>
    <p:extLst>
      <p:ext uri="{BB962C8B-B14F-4D97-AF65-F5344CB8AC3E}">
        <p14:creationId xmlns:p14="http://schemas.microsoft.com/office/powerpoint/2010/main" val="37406568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620688"/>
            <a:ext cx="7848872" cy="5832648"/>
          </a:xfrm>
        </p:spPr>
        <p:txBody>
          <a:bodyPr anchor="ctr">
            <a:normAutofit/>
          </a:bodyPr>
          <a:lstStyle/>
          <a:p>
            <a:r>
              <a:rPr lang="es-CO" sz="2200" dirty="0"/>
              <a:t>Ocurre en pacientes que se encuentran normalmente en reposo y los labios no están en contacto</a:t>
            </a:r>
            <a:r>
              <a:rPr lang="es-CO" sz="2200" dirty="0" smtClean="0"/>
              <a:t>.</a:t>
            </a:r>
          </a:p>
          <a:p>
            <a:r>
              <a:rPr lang="es-CO" sz="2200" dirty="0"/>
              <a:t>En el momento de la deglución el sellado de la parte anterior de la cavidad bucal no se realiza por el contacto simple del labio superior con el inferior, sino mediante una fuerte contracción del labio inferior que se interpone entre los incisivos superiores e inferiores</a:t>
            </a:r>
            <a:r>
              <a:rPr lang="es-CO" sz="2200" dirty="0" smtClean="0"/>
              <a:t>.</a:t>
            </a:r>
          </a:p>
          <a:p>
            <a:r>
              <a:rPr lang="es-CO" sz="2200" dirty="0"/>
              <a:t>Como el labio superior no participa en la deglución, se torna cada vez más hipotónico, y adquiere un aspecto de labio corto. </a:t>
            </a:r>
            <a:endParaRPr lang="es-CO" sz="2200" dirty="0" smtClean="0"/>
          </a:p>
          <a:p>
            <a:r>
              <a:rPr lang="es-CO" sz="2200" dirty="0" smtClean="0"/>
              <a:t>Sin </a:t>
            </a:r>
            <a:r>
              <a:rPr lang="es-CO" sz="2200" dirty="0"/>
              <a:t>embrago, el labio inferior por su gran participación, se torna cada vez más hipertónico, así como los músculos del mentón.</a:t>
            </a:r>
            <a:endParaRPr lang="es-CO" sz="2200" dirty="0"/>
          </a:p>
        </p:txBody>
      </p:sp>
      <p:sp>
        <p:nvSpPr>
          <p:cNvPr id="4" name="3 CuadroTexto"/>
          <p:cNvSpPr txBox="1"/>
          <p:nvPr/>
        </p:nvSpPr>
        <p:spPr>
          <a:xfrm>
            <a:off x="4139952" y="6237312"/>
            <a:ext cx="4464496" cy="461665"/>
          </a:xfrm>
          <a:prstGeom prst="rect">
            <a:avLst/>
          </a:prstGeom>
          <a:noFill/>
        </p:spPr>
        <p:txBody>
          <a:bodyPr wrap="square" rtlCol="0">
            <a:spAutoFit/>
          </a:bodyPr>
          <a:lstStyle/>
          <a:p>
            <a:r>
              <a:rPr lang="es-MX" sz="1200" dirty="0" smtClean="0"/>
              <a:t>Bibliografía: http://www.actaodontologica.com/ediciones/2013/1/art21.asp</a:t>
            </a:r>
            <a:endParaRPr lang="es-CO" sz="1200" dirty="0"/>
          </a:p>
        </p:txBody>
      </p:sp>
    </p:spTree>
    <p:extLst>
      <p:ext uri="{BB962C8B-B14F-4D97-AF65-F5344CB8AC3E}">
        <p14:creationId xmlns:p14="http://schemas.microsoft.com/office/powerpoint/2010/main" val="13157468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9</TotalTime>
  <Words>137</Words>
  <Application>Microsoft Office PowerPoint</Application>
  <PresentationFormat>Presentación en pantalla (4:3)</PresentationFormat>
  <Paragraphs>6</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Perspectiva</vt:lpstr>
      <vt:lpstr>DEGLUCIÓN CON PRESIÓN ATÍPICA DEL LABIO INFERIOR O CON INTERPOSICIÓN DEL LABIO INFERIOR CONTRA LOS INCISIVOS INFERIORES</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Deglución con presión atípica del labio inferior ocon interposición del labio inferior contra los incisivos inferiores</dc:title>
  <dc:creator>mayeli</dc:creator>
  <cp:lastModifiedBy>mayeli</cp:lastModifiedBy>
  <cp:revision>7</cp:revision>
  <dcterms:created xsi:type="dcterms:W3CDTF">2016-05-29T04:40:58Z</dcterms:created>
  <dcterms:modified xsi:type="dcterms:W3CDTF">2016-05-29T04:50:51Z</dcterms:modified>
</cp:coreProperties>
</file>