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8D1802-832C-4111-875A-858D7F14FBF3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8EE9B6-0CCC-4BF6-8BFD-E2AB2436743C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5616624" cy="1584176"/>
          </a:xfrm>
        </p:spPr>
        <p:txBody>
          <a:bodyPr>
            <a:normAutofit fontScale="90000"/>
          </a:bodyPr>
          <a:lstStyle/>
          <a:p>
            <a:r>
              <a:rPr lang="es-MX" sz="6600" smtClean="0">
                <a:solidFill>
                  <a:schemeClr val="tx2">
                    <a:lumMod val="75000"/>
                  </a:schemeClr>
                </a:solidFill>
              </a:rPr>
              <a:t>VESTIBULO </a:t>
            </a:r>
            <a:br>
              <a:rPr lang="es-MX" sz="660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MX" sz="6600" smtClean="0">
                <a:solidFill>
                  <a:schemeClr val="tx2">
                    <a:lumMod val="75000"/>
                  </a:schemeClr>
                </a:solidFill>
              </a:rPr>
              <a:t>ORAL </a:t>
            </a:r>
            <a:endParaRPr lang="es-CO" sz="6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4464496" cy="31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1107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869160"/>
            <a:ext cx="7024744" cy="1143000"/>
          </a:xfrm>
        </p:spPr>
        <p:txBody>
          <a:bodyPr>
            <a:normAutofit/>
          </a:bodyPr>
          <a:lstStyle/>
          <a:p>
            <a:r>
              <a:rPr lang="es-CO" sz="1800" dirty="0" smtClean="0"/>
              <a:t> bibliografía : </a:t>
            </a:r>
            <a:r>
              <a:rPr lang="es-CO" sz="1800" dirty="0" smtClean="0">
                <a:solidFill>
                  <a:schemeClr val="tx2">
                    <a:lumMod val="75000"/>
                  </a:schemeClr>
                </a:solidFill>
              </a:rPr>
              <a:t>http</a:t>
            </a:r>
            <a:r>
              <a:rPr lang="es-CO" sz="1800" dirty="0">
                <a:solidFill>
                  <a:schemeClr val="tx2">
                    <a:lumMod val="75000"/>
                  </a:schemeClr>
                </a:solidFill>
              </a:rPr>
              <a:t>://es.slideshare.net/majitobritopereira/anatomia-de-la-orofaringe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268760"/>
            <a:ext cx="6777317" cy="3508977"/>
          </a:xfrm>
        </p:spPr>
        <p:txBody>
          <a:bodyPr/>
          <a:lstStyle/>
          <a:p>
            <a:r>
              <a:rPr lang="es-CO" dirty="0"/>
              <a:t>Espacio incurvado en forma de herradura. </a:t>
            </a:r>
            <a:endParaRPr lang="es-CO" dirty="0" smtClean="0"/>
          </a:p>
          <a:p>
            <a:r>
              <a:rPr lang="es-CO" dirty="0" smtClean="0"/>
              <a:t> </a:t>
            </a:r>
            <a:r>
              <a:rPr lang="es-CO" dirty="0"/>
              <a:t>Comprendido entre los arcos alveoleodentales, los labios y las mejillas. </a:t>
            </a:r>
            <a:endParaRPr lang="es-CO" dirty="0" smtClean="0"/>
          </a:p>
          <a:p>
            <a:r>
              <a:rPr lang="es-CO" dirty="0" smtClean="0"/>
              <a:t>Las </a:t>
            </a:r>
            <a:r>
              <a:rPr lang="es-CO" dirty="0"/>
              <a:t>mucosa en los arcos alveolares forma la </a:t>
            </a:r>
            <a:r>
              <a:rPr lang="es-CO" dirty="0" smtClean="0"/>
              <a:t>encía. </a:t>
            </a:r>
          </a:p>
          <a:p>
            <a:r>
              <a:rPr lang="es-CO" dirty="0" smtClean="0"/>
              <a:t> La </a:t>
            </a:r>
            <a:r>
              <a:rPr lang="es-CO" dirty="0"/>
              <a:t>mucosa desde la mejilla y labios forma los canales vestibulares </a:t>
            </a:r>
            <a:r>
              <a:rPr lang="es-CO" dirty="0" smtClean="0"/>
              <a:t>superior  </a:t>
            </a:r>
            <a:r>
              <a:rPr lang="es-CO" dirty="0"/>
              <a:t>e </a:t>
            </a:r>
            <a:r>
              <a:rPr lang="es-CO" dirty="0" smtClean="0"/>
              <a:t>inferior. </a:t>
            </a:r>
          </a:p>
          <a:p>
            <a:r>
              <a:rPr lang="es-CO" dirty="0" smtClean="0"/>
              <a:t>Sobre </a:t>
            </a:r>
            <a:r>
              <a:rPr lang="es-CO" dirty="0"/>
              <a:t>la línea media el frenillo del labio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2902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</TotalTime>
  <Words>61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VESTIBULO  ORAL </vt:lpstr>
      <vt:lpstr> bibliografía : http://es.slideshare.net/majitobritopereira/anatomia-de-la-orofaringe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mayeli</dc:creator>
  <cp:lastModifiedBy>mayeli</cp:lastModifiedBy>
  <cp:revision>11</cp:revision>
  <dcterms:created xsi:type="dcterms:W3CDTF">2016-05-27T15:01:42Z</dcterms:created>
  <dcterms:modified xsi:type="dcterms:W3CDTF">2016-05-27T15:19:51Z</dcterms:modified>
</cp:coreProperties>
</file>