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O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206CF8-E1DC-41CA-AF88-234B9F641ECB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B8AC833-06C9-49C7-AD38-0AF4AB09429F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2060848"/>
            <a:ext cx="7200800" cy="2952328"/>
          </a:xfrm>
        </p:spPr>
        <p:txBody>
          <a:bodyPr>
            <a:noAutofit/>
          </a:bodyPr>
          <a:lstStyle/>
          <a:p>
            <a:pPr algn="ctr"/>
            <a:r>
              <a:rPr lang="es-CO" sz="6600" b="1" i="1" dirty="0"/>
              <a:t>Deglución con contracción comisural</a:t>
            </a:r>
            <a:endParaRPr lang="es-CO" sz="6600" dirty="0"/>
          </a:p>
        </p:txBody>
      </p:sp>
    </p:spTree>
    <p:extLst>
      <p:ext uri="{BB962C8B-B14F-4D97-AF65-F5344CB8AC3E}">
        <p14:creationId xmlns:p14="http://schemas.microsoft.com/office/powerpoint/2010/main" val="118370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12474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C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>
          <a:xfrm>
            <a:off x="523056" y="1447909"/>
            <a:ext cx="8153400" cy="4495800"/>
          </a:xfrm>
        </p:spPr>
        <p:txBody>
          <a:bodyPr/>
          <a:lstStyle/>
          <a:p>
            <a:r>
              <a:rPr lang="es-CO" dirty="0"/>
              <a:t>Es una deglución en la cual se observa la producción de hoyos cerca de las comisuras de la boca. </a:t>
            </a:r>
            <a:endParaRPr lang="es-CO" dirty="0" smtClean="0"/>
          </a:p>
          <a:p>
            <a:r>
              <a:rPr lang="es-CO" dirty="0" smtClean="0"/>
              <a:t>Se </a:t>
            </a:r>
            <a:r>
              <a:rPr lang="es-CO" dirty="0"/>
              <a:t>trata de la contracción de los músculos risorios. </a:t>
            </a:r>
            <a:endParaRPr lang="es-CO" dirty="0" smtClean="0"/>
          </a:p>
          <a:p>
            <a:r>
              <a:rPr lang="es-CO" dirty="0" smtClean="0"/>
              <a:t>En </a:t>
            </a:r>
            <a:r>
              <a:rPr lang="es-CO" dirty="0"/>
              <a:t>estos casos se puede observar una </a:t>
            </a:r>
            <a:r>
              <a:rPr lang="es-CO" dirty="0" smtClean="0"/>
              <a:t>endognatia </a:t>
            </a:r>
            <a:r>
              <a:rPr lang="es-CO" dirty="0"/>
              <a:t>de los maxilares a nivel de los caninos, sumada a la endognatia total a causa de la ausencia de la lengua en el paladar al momento de deglutir, y de esta manera no estimula a éste transversalmente </a:t>
            </a:r>
          </a:p>
          <a:p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3527376" y="5961129"/>
            <a:ext cx="56166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Bibliografía: </a:t>
            </a:r>
            <a:r>
              <a:rPr lang="es-CO" sz="1600" dirty="0"/>
              <a:t>http://www.actaodontologica.com/ediciones/2013/1/art21.asp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12717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</TotalTime>
  <Words>86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Intermedio</vt:lpstr>
      <vt:lpstr>Deglución con contracción comisural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Deglución con contracción comisural</dc:title>
  <dc:creator>mayeli</dc:creator>
  <cp:lastModifiedBy>mayeli</cp:lastModifiedBy>
  <cp:revision>8</cp:revision>
  <dcterms:created xsi:type="dcterms:W3CDTF">2016-05-29T04:51:27Z</dcterms:created>
  <dcterms:modified xsi:type="dcterms:W3CDTF">2016-05-29T04:59:43Z</dcterms:modified>
</cp:coreProperties>
</file>