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515784-7457-48F6-80BD-F9C2F83D83E0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F440A8-5AE9-4F33-82CF-741C342B96D8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98545" y="352962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Deglución con presión atípica de la lengua o con interposición lingual entre los incisivos superiores e inferiores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371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/>
          </a:bodyPr>
          <a:lstStyle/>
          <a:p>
            <a:r>
              <a:rPr lang="es-CO" dirty="0"/>
              <a:t> </a:t>
            </a:r>
            <a:r>
              <a:rPr lang="es-CO" dirty="0" smtClean="0"/>
              <a:t>Provoca </a:t>
            </a:r>
            <a:r>
              <a:rPr lang="es-CO" dirty="0"/>
              <a:t>mordidas abiertas anteriores con protrusión de los </a:t>
            </a:r>
            <a:r>
              <a:rPr lang="es-CO" dirty="0" smtClean="0"/>
              <a:t>incisivos.</a:t>
            </a:r>
          </a:p>
          <a:p>
            <a:r>
              <a:rPr lang="es-CO" dirty="0" smtClean="0"/>
              <a:t>Al deglutir </a:t>
            </a:r>
            <a:r>
              <a:rPr lang="es-CO" dirty="0"/>
              <a:t>los dientes no entran en </a:t>
            </a:r>
            <a:r>
              <a:rPr lang="es-CO" dirty="0" smtClean="0"/>
              <a:t>contacto, la </a:t>
            </a:r>
            <a:r>
              <a:rPr lang="es-CO" dirty="0"/>
              <a:t>lengua se aloja entre los incisivos interponiéndose, a veces lateralizada entre premolares y </a:t>
            </a:r>
            <a:r>
              <a:rPr lang="es-CO" dirty="0" smtClean="0"/>
              <a:t>molares.</a:t>
            </a:r>
          </a:p>
          <a:p>
            <a:r>
              <a:rPr lang="es-CO" dirty="0" smtClean="0"/>
              <a:t>Hay contracción </a:t>
            </a:r>
            <a:r>
              <a:rPr lang="es-CO" dirty="0"/>
              <a:t>de los labios y las comisuras labiales, lo que provoca un estrechamiento del arco dentario a nivel de los caninos, y del músculo </a:t>
            </a:r>
            <a:r>
              <a:rPr lang="es-CO" dirty="0" smtClean="0"/>
              <a:t>mentoniano.</a:t>
            </a:r>
          </a:p>
          <a:p>
            <a:r>
              <a:rPr lang="es-CO" dirty="0"/>
              <a:t>Los músculos elevadores de la mandíbula no muestran ninguna </a:t>
            </a:r>
            <a:r>
              <a:rPr lang="es-CO" dirty="0" smtClean="0"/>
              <a:t>contracción.</a:t>
            </a:r>
          </a:p>
          <a:p>
            <a:pPr marL="13716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702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47" y="260648"/>
            <a:ext cx="8229600" cy="1143000"/>
          </a:xfrm>
        </p:spPr>
        <p:txBody>
          <a:bodyPr/>
          <a:lstStyle/>
          <a:p>
            <a:r>
              <a:rPr lang="es-MX" dirty="0" smtClean="0"/>
              <a:t>TIPOS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00640"/>
          </a:xfrm>
        </p:spPr>
        <p:txBody>
          <a:bodyPr>
            <a:normAutofit fontScale="92500" lnSpcReduction="10000"/>
          </a:bodyPr>
          <a:lstStyle/>
          <a:p>
            <a:endParaRPr lang="es-CO" dirty="0"/>
          </a:p>
          <a:p>
            <a:pPr lvl="1"/>
            <a:r>
              <a:rPr lang="es-CO" b="1" dirty="0"/>
              <a:t>Tipo I:</a:t>
            </a:r>
            <a:r>
              <a:rPr lang="es-CO" dirty="0"/>
              <a:t> no causa deformación.</a:t>
            </a:r>
          </a:p>
          <a:p>
            <a:pPr lvl="1"/>
            <a:r>
              <a:rPr lang="es-CO" b="1" dirty="0"/>
              <a:t>Tipo II con presión lingual anterior:</a:t>
            </a:r>
            <a:r>
              <a:rPr lang="es-CO" dirty="0"/>
              <a:t> la lengua durante la deglución, ejerce presión sobre los dientes anteriores por lingual o entre ellos. </a:t>
            </a:r>
          </a:p>
          <a:p>
            <a:pPr lvl="1"/>
            <a:r>
              <a:rPr lang="es-CO" b="1" dirty="0"/>
              <a:t>Tipo III con presión lingual lateral</a:t>
            </a:r>
            <a:r>
              <a:rPr lang="es-CO" dirty="0"/>
              <a:t>: la presión lingual se realiza en la región lateral del arco dental, a la altura de los premolares, con obtención de apoyo entre estos dientes de ambos arcos dentales, superior e inferior.</a:t>
            </a:r>
          </a:p>
          <a:p>
            <a:pPr lvl="1"/>
            <a:r>
              <a:rPr lang="es-CO" b="1" dirty="0"/>
              <a:t>Tipo IV con presión lingual anterior y lateral: </a:t>
            </a:r>
            <a:r>
              <a:rPr lang="es-CO" dirty="0"/>
              <a:t> </a:t>
            </a:r>
            <a:r>
              <a:rPr lang="es-CO" dirty="0" smtClean="0"/>
              <a:t>encontrando: </a:t>
            </a:r>
          </a:p>
          <a:p>
            <a:pPr lvl="2"/>
            <a:r>
              <a:rPr lang="es-CO" dirty="0" smtClean="0"/>
              <a:t>Mordida </a:t>
            </a:r>
            <a:r>
              <a:rPr lang="es-CO" dirty="0"/>
              <a:t>abierta anterior y </a:t>
            </a:r>
            <a:r>
              <a:rPr lang="es-CO" dirty="0" smtClean="0"/>
              <a:t>lateral.</a:t>
            </a:r>
          </a:p>
          <a:p>
            <a:pPr lvl="2"/>
            <a:r>
              <a:rPr lang="es-CO" dirty="0" smtClean="0"/>
              <a:t>Mordida </a:t>
            </a:r>
            <a:r>
              <a:rPr lang="es-CO" dirty="0"/>
              <a:t>abierta anterior y lateral, con </a:t>
            </a:r>
            <a:r>
              <a:rPr lang="es-CO" dirty="0" smtClean="0"/>
              <a:t>vestibuloversión.</a:t>
            </a:r>
          </a:p>
          <a:p>
            <a:pPr lvl="2"/>
            <a:r>
              <a:rPr lang="es-CO" dirty="0" smtClean="0"/>
              <a:t>Mordida </a:t>
            </a:r>
            <a:r>
              <a:rPr lang="es-CO" dirty="0"/>
              <a:t>abierta anterior y lateral, con vestibuloversión y mordida cruzada </a:t>
            </a:r>
            <a:r>
              <a:rPr lang="es-CO" dirty="0" smtClean="0"/>
              <a:t>posterior.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4604127" y="621166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Bibliografía: http://www.actaodontologica.com/ediciones/2013/1/art21.asp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51164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103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Vértice</vt:lpstr>
      <vt:lpstr>Deglución con presión atípica de la lengua o con interposición lingual entre los incisivos superiores e inferiores</vt:lpstr>
      <vt:lpstr>Presentación de PowerPoint</vt:lpstr>
      <vt:lpstr>TIPOS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11</cp:revision>
  <dcterms:created xsi:type="dcterms:W3CDTF">2016-05-29T04:25:49Z</dcterms:created>
  <dcterms:modified xsi:type="dcterms:W3CDTF">2016-05-29T04:40:51Z</dcterms:modified>
</cp:coreProperties>
</file>