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88FF0C-FAF9-46CA-892F-B1584D7BCA2B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E529AB-21E6-4DF5-8BF2-C5E8DF4EA26C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856984" cy="4392488"/>
          </a:xfrm>
        </p:spPr>
        <p:txBody>
          <a:bodyPr>
            <a:normAutofit lnSpcReduction="10000"/>
          </a:bodyPr>
          <a:lstStyle/>
          <a:p>
            <a:pPr fontAlgn="base"/>
            <a:r>
              <a:rPr lang="es-CO" dirty="0"/>
              <a:t> </a:t>
            </a:r>
            <a:r>
              <a:rPr lang="es-CO" dirty="0"/>
              <a:t> Se llevan a cabo una serie de movimientos coordinados en la mandíbula y maxilar (que permiten la apertura de la boca), labios, lengua, mejillas y paladar blando (se desplaza hacia abajo y hacia delante en dirección a la base de la lengua impidiendo el paso prematuro del alimento a la faringe durante esta fase). Esta fase incluye la salivación, la masticación, el sellado labial (que evita la salida del alimento) y el trasporte oral. </a:t>
            </a:r>
            <a:endParaRPr lang="es-CO" dirty="0" smtClean="0"/>
          </a:p>
          <a:p>
            <a:pPr fontAlgn="base"/>
            <a:r>
              <a:rPr lang="es-CO" b="1" i="1" dirty="0"/>
              <a:t> </a:t>
            </a:r>
            <a:r>
              <a:rPr lang="es-CO" dirty="0"/>
              <a:t>El bolo es recogido por la lengua cuya parte media se eleva para presionar el bolo contra el paladar duro para desplazar el bolo hacia atrás</a:t>
            </a:r>
            <a:r>
              <a:rPr lang="es-CO" dirty="0" smtClean="0"/>
              <a:t>.</a:t>
            </a:r>
            <a:endParaRPr lang="es-CO" sz="24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s-CO" sz="2400" dirty="0" err="1" smtClean="0">
                <a:latin typeface="Arial" pitchFamily="34" charset="0"/>
                <a:cs typeface="Arial" pitchFamily="34" charset="0"/>
              </a:rPr>
              <a:t>Bibliografia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fontAlgn="base"/>
            <a:r>
              <a:rPr lang="es-CO" sz="2400" dirty="0">
                <a:latin typeface="Arial" pitchFamily="34" charset="0"/>
                <a:cs typeface="Arial" pitchFamily="34" charset="0"/>
              </a:rPr>
              <a:t>http://</a:t>
            </a:r>
            <a:r>
              <a:rPr lang="es-CO" sz="2400" dirty="0" err="1">
                <a:latin typeface="Arial" pitchFamily="34" charset="0"/>
                <a:cs typeface="Arial" pitchFamily="34" charset="0"/>
              </a:rPr>
              <a:t>www.neurorhb.com</a:t>
            </a:r>
            <a:r>
              <a:rPr lang="es-CO" sz="2400" dirty="0">
                <a:latin typeface="Arial" pitchFamily="34" charset="0"/>
                <a:cs typeface="Arial" pitchFamily="34" charset="0"/>
              </a:rPr>
              <a:t>/blog-</a:t>
            </a:r>
            <a:r>
              <a:rPr lang="es-CO" sz="2400" dirty="0" err="1">
                <a:latin typeface="Arial" pitchFamily="34" charset="0"/>
                <a:cs typeface="Arial" pitchFamily="34" charset="0"/>
              </a:rPr>
              <a:t>dano</a:t>
            </a:r>
            <a:r>
              <a:rPr lang="es-CO" sz="2400" dirty="0">
                <a:latin typeface="Arial" pitchFamily="34" charset="0"/>
                <a:cs typeface="Arial" pitchFamily="34" charset="0"/>
              </a:rPr>
              <a:t>-cerebral/la-</a:t>
            </a:r>
            <a:r>
              <a:rPr lang="es-CO" sz="2400" dirty="0" err="1">
                <a:latin typeface="Arial" pitchFamily="34" charset="0"/>
                <a:cs typeface="Arial" pitchFamily="34" charset="0"/>
              </a:rPr>
              <a:t>deglucion</a:t>
            </a:r>
            <a:r>
              <a:rPr lang="es-CO" sz="2400" dirty="0">
                <a:latin typeface="Arial" pitchFamily="34" charset="0"/>
                <a:cs typeface="Arial" pitchFamily="34" charset="0"/>
              </a:rPr>
              <a:t>/</a:t>
            </a:r>
            <a:endParaRPr lang="es-CO" sz="24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632848" cy="2016224"/>
          </a:xfrm>
        </p:spPr>
        <p:txBody>
          <a:bodyPr/>
          <a:lstStyle/>
          <a:p>
            <a:pPr marL="182880" indent="0" algn="ctr">
              <a:buNone/>
            </a:pPr>
            <a:r>
              <a:rPr lang="es-CO" dirty="0" smtClean="0"/>
              <a:t>SEGUNDA FASE:</a:t>
            </a:r>
            <a:br>
              <a:rPr lang="es-CO" dirty="0" smtClean="0"/>
            </a:br>
            <a:r>
              <a:rPr lang="es-CO" dirty="0" smtClean="0"/>
              <a:t>ORAL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4028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3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SEGUNDA FASE: ORAL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FASE: MASTICACIÓN</dc:title>
  <dc:creator>Sandra</dc:creator>
  <cp:lastModifiedBy>Sandra</cp:lastModifiedBy>
  <cp:revision>5</cp:revision>
  <dcterms:created xsi:type="dcterms:W3CDTF">2016-05-27T14:58:46Z</dcterms:created>
  <dcterms:modified xsi:type="dcterms:W3CDTF">2016-05-27T16:21:56Z</dcterms:modified>
</cp:coreProperties>
</file>