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D6BA1-A772-418C-A48E-64590C06078A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73F8-BAB7-4E4C-A727-B8D67347682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D6BA1-A772-418C-A48E-64590C06078A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73F8-BAB7-4E4C-A727-B8D67347682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D6BA1-A772-418C-A48E-64590C06078A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73F8-BAB7-4E4C-A727-B8D673476824}" type="slidenum">
              <a:rPr lang="es-CO" smtClean="0"/>
              <a:t>‹Nº›</a:t>
            </a:fld>
            <a:endParaRPr lang="es-CO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D6BA1-A772-418C-A48E-64590C06078A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73F8-BAB7-4E4C-A727-B8D673476824}" type="slidenum">
              <a:rPr lang="es-CO" smtClean="0"/>
              <a:t>‹Nº›</a:t>
            </a:fld>
            <a:endParaRPr lang="es-CO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D6BA1-A772-418C-A48E-64590C06078A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73F8-BAB7-4E4C-A727-B8D67347682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D6BA1-A772-418C-A48E-64590C06078A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73F8-BAB7-4E4C-A727-B8D673476824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D6BA1-A772-418C-A48E-64590C06078A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73F8-BAB7-4E4C-A727-B8D67347682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D6BA1-A772-418C-A48E-64590C06078A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73F8-BAB7-4E4C-A727-B8D67347682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D6BA1-A772-418C-A48E-64590C06078A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73F8-BAB7-4E4C-A727-B8D67347682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D6BA1-A772-418C-A48E-64590C06078A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73F8-BAB7-4E4C-A727-B8D673476824}" type="slidenum">
              <a:rPr lang="es-CO" smtClean="0"/>
              <a:t>‹Nº›</a:t>
            </a:fld>
            <a:endParaRPr lang="es-C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D6BA1-A772-418C-A48E-64590C06078A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73F8-BAB7-4E4C-A727-B8D673476824}" type="slidenum">
              <a:rPr lang="es-CO" smtClean="0"/>
              <a:t>‹Nº›</a:t>
            </a:fld>
            <a:endParaRPr lang="es-C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83D6BA1-A772-418C-A48E-64590C06078A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FE273F8-BAB7-4E4C-A727-B8D673476824}" type="slidenum">
              <a:rPr lang="es-CO" smtClean="0"/>
              <a:t>‹Nº›</a:t>
            </a:fld>
            <a:endParaRPr lang="es-C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gsdl.bvs.sld.cu/cgi-bin/library?e=d-00000-00---off-0estomato--00-0----0-10-0---0---0direct-10---4-------0-1l--11-es-50---20-help---00-0-1-00-0-0-11-1-0utfZz-8-00&amp;a=d&amp;c=estomato&amp;cl=CL1&amp;d=HASH01be2f72f5d5c77638fcc9c1.10.2.1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539552" y="1556792"/>
            <a:ext cx="8208912" cy="4608512"/>
          </a:xfrm>
        </p:spPr>
        <p:txBody>
          <a:bodyPr>
            <a:noAutofit/>
          </a:bodyPr>
          <a:lstStyle/>
          <a:p>
            <a:r>
              <a:rPr lang="es-CO" sz="2000" dirty="0"/>
              <a:t>El velo del paladar (paladas blando o paladar </a:t>
            </a:r>
            <a:r>
              <a:rPr lang="es-CO" sz="2000" dirty="0" smtClean="0"/>
              <a:t>músculo-membranoso </a:t>
            </a:r>
            <a:r>
              <a:rPr lang="es-CO" sz="2000" dirty="0"/>
              <a:t>o velo palatino) es la parte de la </a:t>
            </a:r>
            <a:r>
              <a:rPr lang="es-CO" sz="2000" dirty="0" smtClean="0"/>
              <a:t>boca</a:t>
            </a:r>
            <a:r>
              <a:rPr lang="es-CO" sz="2000" dirty="0"/>
              <a:t> que separa la </a:t>
            </a:r>
            <a:r>
              <a:rPr lang="es-CO" sz="2000" dirty="0" smtClean="0"/>
              <a:t>cavidad bucal</a:t>
            </a:r>
            <a:r>
              <a:rPr lang="es-CO" sz="2000" dirty="0"/>
              <a:t> de las fosas </a:t>
            </a:r>
            <a:r>
              <a:rPr lang="es-CO" sz="2000" dirty="0" smtClean="0"/>
              <a:t>nasales.</a:t>
            </a:r>
          </a:p>
          <a:p>
            <a:r>
              <a:rPr lang="es-MX" sz="2000" b="1" dirty="0" smtClean="0"/>
              <a:t>Ms. Tensor del velo del paladar: </a:t>
            </a:r>
            <a:r>
              <a:rPr lang="es-CO" sz="2000" dirty="0"/>
              <a:t>Se origina en la fosa esfenoidal y en la apófisis pterigoides. Cambia de dirección en el gancho pterigoideo (hace polea en él, lo que consigue que se tense en velo del paladar en la deglución o fonación) Inervado por el nervio mandibular (V3</a:t>
            </a:r>
            <a:r>
              <a:rPr lang="es-CO" sz="2000" dirty="0" smtClean="0"/>
              <a:t>).</a:t>
            </a:r>
          </a:p>
          <a:p>
            <a:endParaRPr lang="es-MX" sz="2000" b="1" dirty="0" smtClean="0"/>
          </a:p>
          <a:p>
            <a:r>
              <a:rPr lang="es-MX" sz="2000" b="1" dirty="0" smtClean="0"/>
              <a:t>Ms. Elevador del velo del paladar: </a:t>
            </a:r>
          </a:p>
          <a:p>
            <a:pPr marL="0" indent="0">
              <a:buNone/>
            </a:pPr>
            <a:r>
              <a:rPr lang="es-CO" sz="2000" dirty="0" smtClean="0"/>
              <a:t>Se </a:t>
            </a:r>
            <a:r>
              <a:rPr lang="es-CO" sz="2000" dirty="0"/>
              <a:t>origina </a:t>
            </a:r>
            <a:r>
              <a:rPr lang="es-CO" sz="2000" dirty="0" smtClean="0"/>
              <a:t>en </a:t>
            </a:r>
            <a:r>
              <a:rPr lang="es-CO" sz="2000" dirty="0"/>
              <a:t>el peñasco del temporal </a:t>
            </a:r>
            <a:endParaRPr lang="es-CO" sz="2000" dirty="0" smtClean="0"/>
          </a:p>
          <a:p>
            <a:pPr marL="0" indent="0">
              <a:buNone/>
            </a:pPr>
            <a:r>
              <a:rPr lang="es-CO" sz="2000" dirty="0" smtClean="0"/>
              <a:t>y </a:t>
            </a:r>
            <a:r>
              <a:rPr lang="es-CO" sz="2000" dirty="0"/>
              <a:t>se inserta </a:t>
            </a:r>
            <a:r>
              <a:rPr lang="es-CO" sz="2000" dirty="0" smtClean="0"/>
              <a:t>en </a:t>
            </a:r>
            <a:r>
              <a:rPr lang="es-CO" sz="2000" dirty="0"/>
              <a:t>la aponeurosis palatina. </a:t>
            </a:r>
            <a:endParaRPr lang="es-CO" sz="2000" dirty="0" smtClean="0"/>
          </a:p>
          <a:p>
            <a:pPr marL="0" indent="0">
              <a:buNone/>
            </a:pPr>
            <a:r>
              <a:rPr lang="es-CO" sz="2000" dirty="0" smtClean="0"/>
              <a:t>Eleva </a:t>
            </a:r>
            <a:r>
              <a:rPr lang="es-CO" sz="2000" dirty="0"/>
              <a:t>el velo del paladar para cerrar </a:t>
            </a:r>
            <a:endParaRPr lang="es-CO" sz="2000" dirty="0" smtClean="0"/>
          </a:p>
          <a:p>
            <a:pPr marL="0" indent="0">
              <a:buNone/>
            </a:pPr>
            <a:r>
              <a:rPr lang="es-CO" sz="2000" dirty="0" smtClean="0"/>
              <a:t>el </a:t>
            </a:r>
            <a:r>
              <a:rPr lang="es-CO" sz="2000" dirty="0"/>
              <a:t>paso hacia la nasofaringe </a:t>
            </a:r>
            <a:r>
              <a:rPr lang="es-CO" sz="2000" dirty="0" smtClean="0"/>
              <a:t>durante </a:t>
            </a:r>
          </a:p>
          <a:p>
            <a:pPr marL="0" indent="0">
              <a:buNone/>
            </a:pPr>
            <a:r>
              <a:rPr lang="es-CO" sz="2000" dirty="0" smtClean="0"/>
              <a:t>la </a:t>
            </a:r>
            <a:r>
              <a:rPr lang="es-CO" sz="2000" dirty="0"/>
              <a:t>deglución. Inervado por el vago (X</a:t>
            </a:r>
            <a:r>
              <a:rPr lang="es-CO" sz="2000" dirty="0" smtClean="0"/>
              <a:t>).  </a:t>
            </a:r>
          </a:p>
          <a:p>
            <a:endParaRPr lang="es-CO" sz="1900" dirty="0" smtClean="0"/>
          </a:p>
          <a:p>
            <a:endParaRPr lang="es-CO" sz="1900" dirty="0" smtClean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VELO DEL PALADAR</a:t>
            </a:r>
            <a:endParaRPr lang="es-C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933056"/>
            <a:ext cx="2952328" cy="26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64303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721734" y="1847869"/>
            <a:ext cx="7596832" cy="44253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O" sz="2800" dirty="0"/>
              <a:t>El nervio vago es el nervio del IV arco visceral y el nervio craneal de trayecto más largo, el origen del nervio vago es complejo y corresponde a los cuatro tipos funcionales de fibras nerviosas: inervación somática (motora y sensitiva) y vegetativa (motora y sensitiva).Todos estos núcleos están situados en la médula oblonga</a:t>
            </a:r>
            <a:r>
              <a:rPr lang="es-CO" sz="2800" dirty="0" smtClean="0"/>
              <a:t>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CO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NUCLEO DEL NEVIO VAGO </a:t>
            </a:r>
            <a:endParaRPr lang="es-CO" dirty="0"/>
          </a:p>
        </p:txBody>
      </p:sp>
      <p:sp>
        <p:nvSpPr>
          <p:cNvPr id="5" name="4 CuadroTexto"/>
          <p:cNvSpPr txBox="1"/>
          <p:nvPr/>
        </p:nvSpPr>
        <p:spPr>
          <a:xfrm>
            <a:off x="755576" y="5688449"/>
            <a:ext cx="777686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BIBLIOGRAFIA:</a:t>
            </a:r>
          </a:p>
          <a:p>
            <a:r>
              <a:rPr lang="es-CO" sz="1400" b="1" dirty="0" smtClean="0"/>
              <a:t>http://odontologiaa.mx.tripod.com/velo_paladar.html</a:t>
            </a:r>
          </a:p>
          <a:p>
            <a:r>
              <a:rPr lang="es-CO" sz="1400" dirty="0" smtClean="0">
                <a:hlinkClick r:id="rId2"/>
              </a:rPr>
              <a:t>http://gsdl.bvs.sld.cu/cgi-bin/library?e=d-00000-00---off-0estomato--00-0----0-10-0---0---0direct-10---4-------0-1l--11-es-50---20-help---00-0-1-00-0-0-11-1-0utfZz-8-00&amp;a=d&amp;c=estomato&amp;cl=CL1&amp;d=HASH01be2f72f5d5c77638fcc9c1.10.2.10</a:t>
            </a:r>
            <a:endParaRPr lang="es-CO" sz="1400" dirty="0" smtClean="0"/>
          </a:p>
        </p:txBody>
      </p:sp>
    </p:spTree>
    <p:extLst>
      <p:ext uri="{BB962C8B-B14F-4D97-AF65-F5344CB8AC3E}">
        <p14:creationId xmlns:p14="http://schemas.microsoft.com/office/powerpoint/2010/main" val="1533084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61</TotalTime>
  <Words>105</Words>
  <Application>Microsoft Office PowerPoint</Application>
  <PresentationFormat>Presentación en pantalla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Forma de onda</vt:lpstr>
      <vt:lpstr>VELO DEL PALADAR</vt:lpstr>
      <vt:lpstr>NUCLEO DEL NEVIO VAGO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VELO DEL PALADAR</dc:title>
  <dc:creator>mayeli</dc:creator>
  <cp:lastModifiedBy>mayeli</cp:lastModifiedBy>
  <cp:revision>20</cp:revision>
  <dcterms:created xsi:type="dcterms:W3CDTF">2016-05-28T01:32:49Z</dcterms:created>
  <dcterms:modified xsi:type="dcterms:W3CDTF">2016-05-28T02:33:55Z</dcterms:modified>
</cp:coreProperties>
</file>