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10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052CF-380E-4D87-9181-4B8E9A03A61F}" type="datetimeFigureOut">
              <a:rPr lang="es-CO" smtClean="0"/>
              <a:t>27/05/2016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5D36E-65BC-4DC3-AE86-2804DC1AE915}" type="slidenum">
              <a:rPr lang="es-CO" smtClean="0"/>
              <a:t>‹Nº›</a:t>
            </a:fld>
            <a:endParaRPr lang="es-C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052CF-380E-4D87-9181-4B8E9A03A61F}" type="datetimeFigureOut">
              <a:rPr lang="es-CO" smtClean="0"/>
              <a:t>27/05/2016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5D36E-65BC-4DC3-AE86-2804DC1AE915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052CF-380E-4D87-9181-4B8E9A03A61F}" type="datetimeFigureOut">
              <a:rPr lang="es-CO" smtClean="0"/>
              <a:t>27/05/2016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5D36E-65BC-4DC3-AE86-2804DC1AE915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052CF-380E-4D87-9181-4B8E9A03A61F}" type="datetimeFigureOut">
              <a:rPr lang="es-CO" smtClean="0"/>
              <a:t>27/05/2016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5D36E-65BC-4DC3-AE86-2804DC1AE915}" type="slidenum">
              <a:rPr lang="es-CO" smtClean="0"/>
              <a:t>‹Nº›</a:t>
            </a:fld>
            <a:endParaRPr lang="es-CO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052CF-380E-4D87-9181-4B8E9A03A61F}" type="datetimeFigureOut">
              <a:rPr lang="es-CO" smtClean="0"/>
              <a:t>27/05/2016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5D36E-65BC-4DC3-AE86-2804DC1AE915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052CF-380E-4D87-9181-4B8E9A03A61F}" type="datetimeFigureOut">
              <a:rPr lang="es-CO" smtClean="0"/>
              <a:t>27/05/2016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5D36E-65BC-4DC3-AE86-2804DC1AE915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052CF-380E-4D87-9181-4B8E9A03A61F}" type="datetimeFigureOut">
              <a:rPr lang="es-CO" smtClean="0"/>
              <a:t>27/05/2016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5D36E-65BC-4DC3-AE86-2804DC1AE915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052CF-380E-4D87-9181-4B8E9A03A61F}" type="datetimeFigureOut">
              <a:rPr lang="es-CO" smtClean="0"/>
              <a:t>27/05/2016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5D36E-65BC-4DC3-AE86-2804DC1AE915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052CF-380E-4D87-9181-4B8E9A03A61F}" type="datetimeFigureOut">
              <a:rPr lang="es-CO" smtClean="0"/>
              <a:t>27/05/2016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5D36E-65BC-4DC3-AE86-2804DC1AE915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052CF-380E-4D87-9181-4B8E9A03A61F}" type="datetimeFigureOut">
              <a:rPr lang="es-CO" smtClean="0"/>
              <a:t>27/05/2016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5D36E-65BC-4DC3-AE86-2804DC1AE915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052CF-380E-4D87-9181-4B8E9A03A61F}" type="datetimeFigureOut">
              <a:rPr lang="es-CO" smtClean="0"/>
              <a:t>27/05/2016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5D36E-65BC-4DC3-AE86-2804DC1AE915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B99052CF-380E-4D87-9181-4B8E9A03A61F}" type="datetimeFigureOut">
              <a:rPr lang="es-CO" smtClean="0"/>
              <a:t>27/05/2016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18F5D36E-65BC-4DC3-AE86-2804DC1AE915}" type="slidenum">
              <a:rPr lang="es-CO" smtClean="0"/>
              <a:t>‹Nº›</a:t>
            </a:fld>
            <a:endParaRPr lang="es-CO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403648" y="1484784"/>
            <a:ext cx="6400800" cy="1295400"/>
          </a:xfrm>
        </p:spPr>
        <p:txBody>
          <a:bodyPr>
            <a:normAutofit/>
          </a:bodyPr>
          <a:lstStyle/>
          <a:p>
            <a:r>
              <a:rPr lang="es-CO" sz="6000" b="1" dirty="0" smtClean="0">
                <a:latin typeface="Arial" pitchFamily="34" charset="0"/>
                <a:cs typeface="Arial" pitchFamily="34" charset="0"/>
              </a:rPr>
              <a:t>deglución</a:t>
            </a:r>
            <a:endParaRPr lang="es-CO" sz="60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8" name="Picture 4" descr="http://sintomas.co/img/deglucion-problema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3761897"/>
            <a:ext cx="3888432" cy="29033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534583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O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¿ que es la deglución típica?</a:t>
            </a:r>
            <a:endParaRPr lang="es-CO" dirty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>
          <a:xfrm>
            <a:off x="611560" y="1772816"/>
            <a:ext cx="7924800" cy="4114800"/>
          </a:xfrm>
        </p:spPr>
        <p:txBody>
          <a:bodyPr/>
          <a:lstStyle/>
          <a:p>
            <a:pPr algn="just"/>
            <a:r>
              <a:rPr lang="es-CO" sz="2400" b="1" dirty="0">
                <a:latin typeface="Arial" pitchFamily="34" charset="0"/>
                <a:cs typeface="Arial" pitchFamily="34" charset="0"/>
              </a:rPr>
              <a:t>Proceso neuromotor por el cual los  alimentos pasan desde  la boca a la boca del  estómago mediante un acto continuo, integrado y completo en el que intervienen los músculos lisos y estriados</a:t>
            </a:r>
            <a:r>
              <a:rPr lang="es-CO" sz="2400" b="1" dirty="0" smtClean="0">
                <a:latin typeface="Arial" pitchFamily="34" charset="0"/>
                <a:cs typeface="Arial" pitchFamily="34" charset="0"/>
              </a:rPr>
              <a:t>. Este </a:t>
            </a:r>
            <a:r>
              <a:rPr lang="es-CO" sz="2400" b="1" dirty="0">
                <a:latin typeface="Arial" pitchFamily="34" charset="0"/>
                <a:cs typeface="Arial" pitchFamily="34" charset="0"/>
              </a:rPr>
              <a:t>se  inicia voluntariamente y se completa mediante el reflejo de deglución, cuyo centro de control se  encuentra en el tronco encefálico.</a:t>
            </a:r>
          </a:p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2093446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1560" y="188640"/>
            <a:ext cx="7924800" cy="1143000"/>
          </a:xfrm>
        </p:spPr>
        <p:txBody>
          <a:bodyPr/>
          <a:lstStyle/>
          <a:p>
            <a:pPr algn="ctr"/>
            <a:r>
              <a:rPr lang="es-CO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¿ que es la deglución atípica?</a:t>
            </a:r>
            <a:endParaRPr lang="es-CO" dirty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>
          <a:xfrm>
            <a:off x="611560" y="1484784"/>
            <a:ext cx="7924800" cy="2376264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s-CO" sz="2800" dirty="0">
                <a:latin typeface="Arial" pitchFamily="34" charset="0"/>
                <a:cs typeface="Arial" pitchFamily="34" charset="0"/>
              </a:rPr>
              <a:t>Se define la deglución atípica como una anomalía en la posición y el uso de la lengua que provoca un patrón deglutorio inadecuado. Llama atípica por la presión que hace la lengua contra los incisivos en el momento de la deglución.</a:t>
            </a:r>
            <a:endParaRPr lang="es-CO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971600" y="4437112"/>
            <a:ext cx="626469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/>
              <a:t>Bibliografía.</a:t>
            </a:r>
          </a:p>
          <a:p>
            <a:r>
              <a:rPr lang="es-CO" dirty="0" smtClean="0"/>
              <a:t>http://</a:t>
            </a:r>
            <a:r>
              <a:rPr lang="es-CO" dirty="0" err="1" smtClean="0"/>
              <a:t>deglucion.blogspot.com.co</a:t>
            </a:r>
            <a:r>
              <a:rPr lang="es-CO" dirty="0" smtClean="0"/>
              <a:t>/2012/04/que-es-la-</a:t>
            </a:r>
            <a:r>
              <a:rPr lang="es-CO" dirty="0" err="1" smtClean="0"/>
              <a:t>deglucion_23.html</a:t>
            </a:r>
            <a:endParaRPr lang="es-CO" dirty="0" smtClean="0"/>
          </a:p>
          <a:p>
            <a:r>
              <a:rPr lang="es-CO" dirty="0" smtClean="0"/>
              <a:t>http://</a:t>
            </a:r>
            <a:r>
              <a:rPr lang="es-CO" dirty="0" err="1" smtClean="0"/>
              <a:t>www.logopediadomicilio.es</a:t>
            </a:r>
            <a:r>
              <a:rPr lang="es-CO" dirty="0" smtClean="0"/>
              <a:t>/que-es-la-</a:t>
            </a:r>
            <a:r>
              <a:rPr lang="es-CO" dirty="0" err="1" smtClean="0"/>
              <a:t>deglucion</a:t>
            </a:r>
            <a:r>
              <a:rPr lang="es-CO" dirty="0" smtClean="0"/>
              <a:t>-</a:t>
            </a:r>
            <a:r>
              <a:rPr lang="es-CO" dirty="0" err="1" smtClean="0"/>
              <a:t>atipica</a:t>
            </a:r>
            <a:r>
              <a:rPr lang="es-CO" dirty="0" smtClean="0"/>
              <a:t>-en-que-incide/</a:t>
            </a:r>
          </a:p>
          <a:p>
            <a:r>
              <a:rPr lang="es-CO" dirty="0" smtClean="0"/>
              <a:t> 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818689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theme/theme1.xml><?xml version="1.0" encoding="utf-8"?>
<a:theme xmlns:a="http://schemas.openxmlformats.org/drawingml/2006/main" name="Horizonte">
  <a:themeElements>
    <a:clrScheme name="Horizonte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Horizonte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Horizonte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24</TotalTime>
  <Words>74</Words>
  <Application>Microsoft Office PowerPoint</Application>
  <PresentationFormat>Presentación en pantalla (4:3)</PresentationFormat>
  <Paragraphs>9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Horizonte</vt:lpstr>
      <vt:lpstr>deglución</vt:lpstr>
      <vt:lpstr>¿ que es la deglución típica?</vt:lpstr>
      <vt:lpstr>¿ que es la deglución atípica?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deglución</dc:title>
  <dc:creator>Sandra</dc:creator>
  <cp:lastModifiedBy>Sandra</cp:lastModifiedBy>
  <cp:revision>3</cp:revision>
  <dcterms:created xsi:type="dcterms:W3CDTF">2016-05-27T14:14:05Z</dcterms:created>
  <dcterms:modified xsi:type="dcterms:W3CDTF">2016-05-27T14:38:12Z</dcterms:modified>
</cp:coreProperties>
</file>