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4557A-E21E-4D42-9221-F00F7728D91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E6545-AE4C-4B48-8D33-FBE9FE99633E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ocimientosweb.net/dcmt/ficha20623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RECESOS PIRIFORMES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772816"/>
            <a:ext cx="4824536" cy="4968552"/>
          </a:xfrm>
        </p:spPr>
        <p:txBody>
          <a:bodyPr anchor="t">
            <a:normAutofit/>
          </a:bodyPr>
          <a:lstStyle/>
          <a:p>
            <a:pPr fontAlgn="base"/>
            <a:r>
              <a:rPr lang="es-CO" sz="2000" dirty="0"/>
              <a:t>Par de </a:t>
            </a:r>
            <a:r>
              <a:rPr lang="es-CO" sz="2000" b="1" dirty="0"/>
              <a:t>recesos mucosos </a:t>
            </a:r>
            <a:r>
              <a:rPr lang="es-CO" sz="2000" dirty="0"/>
              <a:t>(piriformes) entre la </a:t>
            </a:r>
            <a:r>
              <a:rPr lang="es-CO" sz="2000" b="1" dirty="0"/>
              <a:t>parte central de la faringe y las láminas laterales del cartílago tiroides</a:t>
            </a:r>
            <a:r>
              <a:rPr lang="es-CO" sz="2000" dirty="0"/>
              <a:t>; entre la pared de la faringe y la laringe. Son una especie de “canales” que dirigen sólidos y líquidos hacia el esófago.</a:t>
            </a:r>
          </a:p>
          <a:p>
            <a:pPr fontAlgn="base"/>
            <a:r>
              <a:rPr lang="es-CO" sz="2000" dirty="0"/>
              <a:t>Cuando tragamos el alimento “</a:t>
            </a:r>
            <a:r>
              <a:rPr lang="es-CO" sz="2000" b="1" dirty="0"/>
              <a:t>viene</a:t>
            </a:r>
            <a:r>
              <a:rPr lang="es-CO" sz="2000" dirty="0"/>
              <a:t>” a los lados de la laringe, por lo que conforma un espacio que queda entre faringe, laringe y esófago.</a:t>
            </a:r>
          </a:p>
          <a:p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2882785" cy="4771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213450" y="6240984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Bibliografía:  </a:t>
            </a:r>
            <a:r>
              <a:rPr lang="es-MX" sz="1200" dirty="0" smtClean="0">
                <a:hlinkClick r:id="rId3"/>
              </a:rPr>
              <a:t>http://www.conocimientosweb.net/dcmt/ficha20623.html</a:t>
            </a:r>
            <a:r>
              <a:rPr lang="es-MX" sz="1200" dirty="0" smtClean="0"/>
              <a:t> 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5046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TM02455519[[fn=Invierno]]</Template>
  <TotalTime>9</TotalTime>
  <Words>9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Winter</vt:lpstr>
      <vt:lpstr>RECESOS PIRIFORMES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mayeli</dc:creator>
  <cp:lastModifiedBy>mayeli</cp:lastModifiedBy>
  <cp:revision>5</cp:revision>
  <dcterms:created xsi:type="dcterms:W3CDTF">2016-05-29T03:17:18Z</dcterms:created>
  <dcterms:modified xsi:type="dcterms:W3CDTF">2016-05-29T03:26:31Z</dcterms:modified>
</cp:coreProperties>
</file>