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FE8E9-4931-4FB9-A4CD-9995B618F51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ADE7C-CD78-4398-8593-DC134E6D48A3}" type="slidenum">
              <a:rPr lang="es-CO" smtClean="0"/>
              <a:t>‹Nº›</a:t>
            </a:fld>
            <a:endParaRPr lang="es-CO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alud.ccm.net/faq/21037-coanas-definicio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99792" y="332656"/>
            <a:ext cx="3672408" cy="936104"/>
          </a:xfrm>
        </p:spPr>
        <p:txBody>
          <a:bodyPr/>
          <a:lstStyle/>
          <a:p>
            <a:pPr algn="ctr"/>
            <a:r>
              <a:rPr lang="es-MX" b="1" dirty="0" smtClean="0"/>
              <a:t>COANAS </a:t>
            </a:r>
            <a:endParaRPr lang="es-CO" b="1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539552" y="1124744"/>
            <a:ext cx="7992888" cy="3168352"/>
          </a:xfrm>
        </p:spPr>
        <p:txBody>
          <a:bodyPr anchor="t">
            <a:normAutofit fontScale="92500" lnSpcReduction="10000"/>
          </a:bodyPr>
          <a:lstStyle/>
          <a:p>
            <a:pPr algn="just"/>
            <a:r>
              <a:rPr lang="es-CO" sz="1900" dirty="0"/>
              <a:t>Las coanas son un término anatómico utilizado para designar uno de los dos agujeros en </a:t>
            </a:r>
            <a:r>
              <a:rPr lang="es-CO" sz="1900" dirty="0" smtClean="0"/>
              <a:t>las cavidades nasales. </a:t>
            </a:r>
          </a:p>
          <a:p>
            <a:pPr algn="just"/>
            <a:r>
              <a:rPr lang="es-CO" sz="1900" dirty="0" smtClean="0"/>
              <a:t>Estas </a:t>
            </a:r>
            <a:r>
              <a:rPr lang="es-CO" sz="1900" dirty="0"/>
              <a:t>aberturas posteriores se comunican directamente con los palatinos. Ambos coanas están separados por </a:t>
            </a:r>
            <a:r>
              <a:rPr lang="es-CO" sz="1900" dirty="0" smtClean="0"/>
              <a:t>el hueso vómer que </a:t>
            </a:r>
            <a:r>
              <a:rPr lang="es-CO" sz="1900" dirty="0"/>
              <a:t>constituye el tabique nasal. </a:t>
            </a:r>
            <a:endParaRPr lang="es-CO" sz="1900" dirty="0" smtClean="0"/>
          </a:p>
          <a:p>
            <a:pPr algn="just"/>
            <a:r>
              <a:rPr lang="es-CO" sz="1900" dirty="0" smtClean="0"/>
              <a:t>La </a:t>
            </a:r>
            <a:r>
              <a:rPr lang="es-CO" sz="1900" dirty="0"/>
              <a:t>cavidad nasal, corresponden a las estructuras de la nariz en la que se transporta oxígeno. </a:t>
            </a:r>
            <a:endParaRPr lang="es-CO" sz="1900" dirty="0" smtClean="0"/>
          </a:p>
          <a:p>
            <a:pPr algn="just"/>
            <a:r>
              <a:rPr lang="es-CO" sz="1900" dirty="0" smtClean="0"/>
              <a:t>Por </a:t>
            </a:r>
            <a:r>
              <a:rPr lang="es-CO" sz="1900" dirty="0"/>
              <a:t>su parte, las cavidades nasales están separadas por el tabique nasal que se compone </a:t>
            </a:r>
            <a:r>
              <a:rPr lang="es-CO" sz="1900" dirty="0" smtClean="0"/>
              <a:t>de cartílago hialino, </a:t>
            </a:r>
            <a:r>
              <a:rPr lang="es-CO" sz="1900" dirty="0"/>
              <a:t>lámina perpendicular del etmoides y el vómer.</a:t>
            </a:r>
          </a:p>
          <a:p>
            <a:pPr marL="0" indent="0" algn="just">
              <a:buNone/>
            </a:pPr>
            <a:endParaRPr lang="es-CO" dirty="0"/>
          </a:p>
        </p:txBody>
      </p:sp>
      <p:pic>
        <p:nvPicPr>
          <p:cNvPr id="1028" name="Picture 4" descr="http://ulbra-to.br/morfologia/uploads/Sem-titulo2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69"/>
          <a:stretch/>
        </p:blipFill>
        <p:spPr bwMode="auto">
          <a:xfrm>
            <a:off x="1979712" y="4166021"/>
            <a:ext cx="5256584" cy="212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983738" y="6275578"/>
            <a:ext cx="70446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Bibliografía:</a:t>
            </a:r>
          </a:p>
          <a:p>
            <a:r>
              <a:rPr lang="es-CO" sz="1400" dirty="0">
                <a:hlinkClick r:id="rId3"/>
              </a:rPr>
              <a:t>http://</a:t>
            </a:r>
            <a:r>
              <a:rPr lang="es-CO" sz="1400" dirty="0" smtClean="0">
                <a:hlinkClick r:id="rId3"/>
              </a:rPr>
              <a:t>salud.ccm.net/faq/21037-coanas-definicion</a:t>
            </a:r>
            <a:endParaRPr lang="es-CO" sz="1400" dirty="0" smtClean="0"/>
          </a:p>
          <a:p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39055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an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TM01972873[[fn=Verano]]</Template>
  <TotalTime>33</TotalTime>
  <Words>95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Verano</vt:lpstr>
      <vt:lpstr>COANAS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mayeli</dc:creator>
  <cp:lastModifiedBy>mayeli</cp:lastModifiedBy>
  <cp:revision>15</cp:revision>
  <dcterms:created xsi:type="dcterms:W3CDTF">2016-05-28T01:01:23Z</dcterms:created>
  <dcterms:modified xsi:type="dcterms:W3CDTF">2016-05-28T01:44:21Z</dcterms:modified>
</cp:coreProperties>
</file>