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784DBD-9A85-4456-9981-59ACD2922F02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8178D1D1-F5BD-4ACD-ABCA-08D89D69AEB3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4DBD-9A85-4456-9981-59ACD2922F02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D1D1-F5BD-4ACD-ABCA-08D89D69AEB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4DBD-9A85-4456-9981-59ACD2922F02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D1D1-F5BD-4ACD-ABCA-08D89D69AEB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4DBD-9A85-4456-9981-59ACD2922F02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D1D1-F5BD-4ACD-ABCA-08D89D69AEB3}" type="slidenum">
              <a:rPr lang="es-CO" smtClean="0"/>
              <a:t>‹Nº›</a:t>
            </a:fld>
            <a:endParaRPr lang="es-CO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784DBD-9A85-4456-9981-59ACD2922F02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D1D1-F5BD-4ACD-ABCA-08D89D69AEB3}" type="slidenum">
              <a:rPr lang="es-CO" smtClean="0"/>
              <a:t>‹Nº›</a:t>
            </a:fld>
            <a:endParaRPr lang="es-CO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4DBD-9A85-4456-9981-59ACD2922F02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D1D1-F5BD-4ACD-ABCA-08D89D69AEB3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4DBD-9A85-4456-9981-59ACD2922F02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D1D1-F5BD-4ACD-ABCA-08D89D69AEB3}" type="slidenum">
              <a:rPr lang="es-CO" smtClean="0"/>
              <a:t>‹Nº›</a:t>
            </a:fld>
            <a:endParaRPr lang="es-CO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784DBD-9A85-4456-9981-59ACD2922F02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D1D1-F5BD-4ACD-ABCA-08D89D69AEB3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84DBD-9A85-4456-9981-59ACD2922F02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D1D1-F5BD-4ACD-ABCA-08D89D69AEB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784DBD-9A85-4456-9981-59ACD2922F02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D1D1-F5BD-4ACD-ABCA-08D89D69AEB3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784DBD-9A85-4456-9981-59ACD2922F02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8D1D1-F5BD-4ACD-ABCA-08D89D69AEB3}" type="slidenum">
              <a:rPr lang="es-CO" smtClean="0"/>
              <a:t>‹Nº›</a:t>
            </a:fld>
            <a:endParaRPr lang="es-CO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34784DBD-9A85-4456-9981-59ACD2922F02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8178D1D1-F5BD-4ACD-ABCA-08D89D69AEB3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ecc.es/SOBREELCANCER/CANCERPORLOCALIZACION/CARCINOMADENASOFARINGEOCAVUM/Paginas/anatomia.asp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lideplayer.es/slide/15360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NASO-FARINGE</a:t>
            </a:r>
            <a:endParaRPr lang="es-CO" b="1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3"/>
          </p:nvPr>
        </p:nvSpPr>
        <p:spPr>
          <a:xfrm>
            <a:off x="433339" y="1340768"/>
            <a:ext cx="4835363" cy="5256584"/>
          </a:xfrm>
        </p:spPr>
        <p:txBody>
          <a:bodyPr>
            <a:normAutofit fontScale="92500" lnSpcReduction="20000"/>
          </a:bodyPr>
          <a:lstStyle/>
          <a:p>
            <a:r>
              <a:rPr lang="es-CO" sz="2800" dirty="0"/>
              <a:t>La nasofaringe o cavum es la porción más alta de la faringe (tubo hueco de unos 12 centímetros de longitud que termina en la parte superior de la tráquea y el esófago</a:t>
            </a:r>
            <a:r>
              <a:rPr lang="es-CO" sz="2800" dirty="0" smtClean="0"/>
              <a:t>).</a:t>
            </a:r>
            <a:endParaRPr lang="es-CO" sz="2800" dirty="0"/>
          </a:p>
          <a:p>
            <a:r>
              <a:rPr lang="es-CO" sz="2800" dirty="0" smtClean="0"/>
              <a:t>Situada </a:t>
            </a:r>
            <a:r>
              <a:rPr lang="es-CO" sz="2800" dirty="0"/>
              <a:t>por detrás de las fosas nasales y por delante de la columna cervical superior; su límite superior es la base del cráneo y su límite inferior es el velo del paladar o paladar </a:t>
            </a:r>
            <a:r>
              <a:rPr lang="es-CO" sz="2800" dirty="0" smtClean="0"/>
              <a:t>blando.</a:t>
            </a:r>
          </a:p>
          <a:p>
            <a:r>
              <a:rPr lang="es-CO" sz="2800" dirty="0" smtClean="0"/>
              <a:t>Inervada por la rama faríngea del nervio maxilar.</a:t>
            </a:r>
            <a:endParaRPr lang="es-C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702" y="1556792"/>
            <a:ext cx="3500136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923928" y="5977594"/>
            <a:ext cx="50279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solidFill>
                  <a:schemeClr val="tx2"/>
                </a:solidFill>
              </a:rPr>
              <a:t>Bibliografía :</a:t>
            </a:r>
          </a:p>
          <a:p>
            <a:r>
              <a:rPr lang="es-MX" sz="1200" dirty="0" smtClean="0">
                <a:hlinkClick r:id="rId3"/>
              </a:rPr>
              <a:t>https://www.aecc.es/SOBREELCANCER/CANCERPORLOCALIZACION/CARCINOMADENASOFARINGEOCAVUM/Paginas/anatomia.aspx</a:t>
            </a:r>
            <a:endParaRPr lang="es-MX" sz="1200" dirty="0" smtClean="0"/>
          </a:p>
          <a:p>
            <a:r>
              <a:rPr lang="es-CO" sz="1200" dirty="0" smtClean="0">
                <a:hlinkClick r:id="rId4"/>
              </a:rPr>
              <a:t>http://slideplayer.es/slide/153601/</a:t>
            </a:r>
            <a:endParaRPr lang="es-CO" sz="1200" dirty="0" smtClean="0"/>
          </a:p>
          <a:p>
            <a:endParaRPr lang="es-MX" dirty="0" smtClean="0">
              <a:solidFill>
                <a:schemeClr val="tx2"/>
              </a:solidFill>
            </a:endParaRPr>
          </a:p>
          <a:p>
            <a:endParaRPr lang="es-MX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6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TM01790493[[fn=SOHO]]</Template>
  <TotalTime>33</TotalTime>
  <Words>90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Soho</vt:lpstr>
      <vt:lpstr>NASO-FARINGE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mayeli</dc:creator>
  <cp:lastModifiedBy>mayeli</cp:lastModifiedBy>
  <cp:revision>15</cp:revision>
  <dcterms:created xsi:type="dcterms:W3CDTF">2016-05-28T00:20:29Z</dcterms:created>
  <dcterms:modified xsi:type="dcterms:W3CDTF">2016-05-28T00:53:40Z</dcterms:modified>
</cp:coreProperties>
</file>