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3409950" cy="6858000"/>
          </a:xfrm>
          <a:prstGeom prst="rect">
            <a:avLst/>
          </a:prstGeom>
          <a:solidFill>
            <a:schemeClr val="tx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7"/>
          <p:cNvSpPr>
            <a:spLocks noChangeAspect="1" noEditPoints="1"/>
          </p:cNvSpPr>
          <p:nvPr/>
        </p:nvSpPr>
        <p:spPr bwMode="auto">
          <a:xfrm>
            <a:off x="838200" y="1762090"/>
            <a:ext cx="2521776" cy="5095912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43323" y="3721473"/>
            <a:ext cx="5120640" cy="1581150"/>
          </a:xfrm>
        </p:spPr>
        <p:txBody>
          <a:bodyPr>
            <a:normAutofit/>
          </a:bodyPr>
          <a:lstStyle>
            <a:lvl1pPr marL="0" indent="0" algn="l">
              <a:buNone/>
              <a:defRPr sz="2400" b="0" i="0" cap="none" spc="12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34784DBD-9A85-4456-9981-59ACD2922F02}" type="datetimeFigureOut">
              <a:rPr lang="es-CO" smtClean="0"/>
              <a:t>27/05/2016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91475" y="6429375"/>
            <a:ext cx="876300" cy="292100"/>
          </a:xfrm>
        </p:spPr>
        <p:txBody>
          <a:bodyPr/>
          <a:lstStyle/>
          <a:p>
            <a:fld id="{8178D1D1-F5BD-4ACD-ABCA-08D89D69AEB3}" type="slidenum">
              <a:rPr lang="es-CO" smtClean="0"/>
              <a:t>‹Nº›</a:t>
            </a:fld>
            <a:endParaRPr lang="es-CO"/>
          </a:p>
        </p:txBody>
      </p:sp>
      <p:sp>
        <p:nvSpPr>
          <p:cNvPr id="9" name="Freeform 7"/>
          <p:cNvSpPr>
            <a:spLocks noChangeAspect="1" noEditPoints="1"/>
          </p:cNvSpPr>
          <p:nvPr/>
        </p:nvSpPr>
        <p:spPr bwMode="auto">
          <a:xfrm>
            <a:off x="838200" y="1762090"/>
            <a:ext cx="2521776" cy="5095912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3739896" y="1417320"/>
            <a:ext cx="5120640" cy="2304288"/>
          </a:xfrm>
        </p:spPr>
        <p:txBody>
          <a:bodyPr>
            <a:normAutofit/>
          </a:bodyPr>
          <a:lstStyle>
            <a:lvl1pPr>
              <a:defRPr sz="4000" cap="all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3" name="Freeform 7"/>
          <p:cNvSpPr>
            <a:spLocks noChangeAspect="1" noEditPoints="1"/>
          </p:cNvSpPr>
          <p:nvPr/>
        </p:nvSpPr>
        <p:spPr bwMode="auto">
          <a:xfrm>
            <a:off x="838200" y="1762090"/>
            <a:ext cx="2521776" cy="5095912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84DBD-9A85-4456-9981-59ACD2922F02}" type="datetimeFigureOut">
              <a:rPr lang="es-CO" smtClean="0"/>
              <a:t>27/05/2016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8D1D1-F5BD-4ACD-ABCA-08D89D69AEB3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84DBD-9A85-4456-9981-59ACD2922F02}" type="datetimeFigureOut">
              <a:rPr lang="es-CO" smtClean="0"/>
              <a:t>27/05/2016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8D1D1-F5BD-4ACD-ABCA-08D89D69AEB3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8"/>
          <p:cNvSpPr>
            <a:spLocks noChangeAspect="1" noEditPoints="1"/>
          </p:cNvSpPr>
          <p:nvPr/>
        </p:nvSpPr>
        <p:spPr bwMode="auto">
          <a:xfrm>
            <a:off x="5489634" y="0"/>
            <a:ext cx="3393768" cy="6858000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2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84DBD-9A85-4456-9981-59ACD2922F02}" type="datetimeFigureOut">
              <a:rPr lang="es-CO" smtClean="0"/>
              <a:t>27/05/2016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8D1D1-F5BD-4ACD-ABCA-08D89D69AEB3}" type="slidenum">
              <a:rPr lang="es-CO" smtClean="0"/>
              <a:t>‹Nº›</a:t>
            </a:fld>
            <a:endParaRPr lang="es-CO"/>
          </a:p>
        </p:txBody>
      </p:sp>
      <p:sp>
        <p:nvSpPr>
          <p:cNvPr id="25" name="Title Placeholder 1"/>
          <p:cNvSpPr>
            <a:spLocks noGrp="1"/>
          </p:cNvSpPr>
          <p:nvPr>
            <p:ph type="title"/>
          </p:nvPr>
        </p:nvSpPr>
        <p:spPr>
          <a:xfrm>
            <a:off x="276225" y="228600"/>
            <a:ext cx="8591550" cy="1066801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1" name="Content Placeholder 30"/>
          <p:cNvSpPr>
            <a:spLocks noGrp="1"/>
          </p:cNvSpPr>
          <p:nvPr>
            <p:ph sz="quarter" idx="13"/>
          </p:nvPr>
        </p:nvSpPr>
        <p:spPr>
          <a:xfrm>
            <a:off x="274320" y="1298448"/>
            <a:ext cx="8595360" cy="493776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3409950" cy="6858000"/>
          </a:xfrm>
          <a:prstGeom prst="rect">
            <a:avLst/>
          </a:prstGeom>
          <a:solidFill>
            <a:schemeClr val="tx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34784DBD-9A85-4456-9981-59ACD2922F02}" type="datetimeFigureOut">
              <a:rPr lang="es-CO" smtClean="0"/>
              <a:t>27/05/2016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8D1D1-F5BD-4ACD-ABCA-08D89D69AEB3}" type="slidenum">
              <a:rPr lang="es-CO" smtClean="0"/>
              <a:t>‹Nº›</a:t>
            </a:fld>
            <a:endParaRPr lang="es-CO"/>
          </a:p>
        </p:txBody>
      </p:sp>
      <p:sp>
        <p:nvSpPr>
          <p:cNvPr id="15" name="Subtitle 2"/>
          <p:cNvSpPr>
            <a:spLocks noGrp="1"/>
          </p:cNvSpPr>
          <p:nvPr>
            <p:ph type="subTitle" idx="1"/>
          </p:nvPr>
        </p:nvSpPr>
        <p:spPr>
          <a:xfrm>
            <a:off x="3743324" y="1400174"/>
            <a:ext cx="5120640" cy="1476375"/>
          </a:xfrm>
        </p:spPr>
        <p:txBody>
          <a:bodyPr anchor="b" anchorCtr="0">
            <a:normAutofit/>
          </a:bodyPr>
          <a:lstStyle>
            <a:lvl1pPr marL="0" indent="0" algn="l">
              <a:buNone/>
              <a:defRPr sz="2400" b="0" i="0" cap="none" spc="12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10" name="Freeform 7"/>
          <p:cNvSpPr>
            <a:spLocks noChangeAspect="1" noEditPoints="1"/>
          </p:cNvSpPr>
          <p:nvPr/>
        </p:nvSpPr>
        <p:spPr bwMode="auto">
          <a:xfrm>
            <a:off x="34289" y="136641"/>
            <a:ext cx="3326149" cy="6721359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733800" y="2895599"/>
            <a:ext cx="5129543" cy="2667001"/>
          </a:xfrm>
        </p:spPr>
        <p:txBody>
          <a:bodyPr anchor="t">
            <a:normAutofit/>
          </a:bodyPr>
          <a:lstStyle>
            <a:lvl1pPr>
              <a:defRPr kumimoji="0" lang="en-US" sz="40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84DBD-9A85-4456-9981-59ACD2922F02}" type="datetimeFigureOut">
              <a:rPr lang="es-CO" smtClean="0"/>
              <a:t>27/05/2016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8D1D1-F5BD-4ACD-ABCA-08D89D69AEB3}" type="slidenum">
              <a:rPr lang="es-CO" smtClean="0"/>
              <a:t>‹Nº›</a:t>
            </a:fld>
            <a:endParaRPr lang="es-CO"/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859155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3"/>
          </p:nvPr>
        </p:nvSpPr>
        <p:spPr>
          <a:xfrm>
            <a:off x="276225" y="1298448"/>
            <a:ext cx="4251960" cy="493776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3" name="Content Placeholder 11"/>
          <p:cNvSpPr>
            <a:spLocks noGrp="1"/>
          </p:cNvSpPr>
          <p:nvPr>
            <p:ph sz="quarter" idx="14"/>
          </p:nvPr>
        </p:nvSpPr>
        <p:spPr>
          <a:xfrm>
            <a:off x="4615815" y="1298448"/>
            <a:ext cx="4251960" cy="493776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84DBD-9A85-4456-9981-59ACD2922F02}" type="datetimeFigureOut">
              <a:rPr lang="es-CO" smtClean="0"/>
              <a:t>27/05/2016</a:t>
            </a:fld>
            <a:endParaRPr lang="es-C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8D1D1-F5BD-4ACD-ABCA-08D89D69AEB3}" type="slidenum">
              <a:rPr lang="es-CO" smtClean="0"/>
              <a:t>‹Nº›</a:t>
            </a:fld>
            <a:endParaRPr lang="es-CO"/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859155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4" name="Content Placeholder 11"/>
          <p:cNvSpPr>
            <a:spLocks noGrp="1"/>
          </p:cNvSpPr>
          <p:nvPr>
            <p:ph sz="quarter" idx="13"/>
          </p:nvPr>
        </p:nvSpPr>
        <p:spPr>
          <a:xfrm>
            <a:off x="276225" y="1810512"/>
            <a:ext cx="4251960" cy="4425696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15" name="Content Placeholder 11"/>
          <p:cNvSpPr>
            <a:spLocks noGrp="1"/>
          </p:cNvSpPr>
          <p:nvPr>
            <p:ph sz="quarter" idx="14"/>
          </p:nvPr>
        </p:nvSpPr>
        <p:spPr>
          <a:xfrm>
            <a:off x="4615815" y="1810512"/>
            <a:ext cx="4251960" cy="4425696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2"/>
          </p:nvPr>
        </p:nvSpPr>
        <p:spPr>
          <a:xfrm>
            <a:off x="276225" y="1298448"/>
            <a:ext cx="4248150" cy="509587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 b="0" i="0" spc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5"/>
          </p:nvPr>
        </p:nvSpPr>
        <p:spPr>
          <a:xfrm>
            <a:off x="4615815" y="1298448"/>
            <a:ext cx="4248150" cy="509587"/>
          </a:xfrm>
        </p:spPr>
        <p:txBody>
          <a:bodyPr anchor="ctr">
            <a:normAutofit/>
          </a:bodyPr>
          <a:lstStyle>
            <a:lvl1pPr marL="0" indent="0">
              <a:buNone/>
              <a:defRPr sz="2000" b="0" i="0" spc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4784DBD-9A85-4456-9981-59ACD2922F02}" type="datetimeFigureOut">
              <a:rPr lang="es-CO" smtClean="0"/>
              <a:t>27/05/2016</a:t>
            </a:fld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8D1D1-F5BD-4ACD-ABCA-08D89D69AEB3}" type="slidenum">
              <a:rPr lang="es-CO" smtClean="0"/>
              <a:t>‹Nº›</a:t>
            </a:fld>
            <a:endParaRPr lang="es-CO"/>
          </a:p>
        </p:txBody>
      </p:sp>
      <p:sp>
        <p:nvSpPr>
          <p:cNvPr id="17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859155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84DBD-9A85-4456-9981-59ACD2922F02}" type="datetimeFigureOut">
              <a:rPr lang="es-CO" smtClean="0"/>
              <a:t>27/05/2016</a:t>
            </a:fld>
            <a:endParaRPr lang="es-C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8D1D1-F5BD-4ACD-ABCA-08D89D69AEB3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-1"/>
            <a:ext cx="3409950" cy="6858000"/>
          </a:xfrm>
          <a:prstGeom prst="rect">
            <a:avLst/>
          </a:prstGeom>
          <a:solidFill>
            <a:schemeClr val="tx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34784DBD-9A85-4456-9981-59ACD2922F02}" type="datetimeFigureOut">
              <a:rPr lang="es-CO" smtClean="0"/>
              <a:t>27/05/2016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8D1D1-F5BD-4ACD-ABCA-08D89D69AEB3}" type="slidenum">
              <a:rPr lang="es-CO" smtClean="0"/>
              <a:t>‹Nº›</a:t>
            </a:fld>
            <a:endParaRPr lang="es-CO"/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2834640" cy="1298448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>
              <a:defRPr sz="2400">
                <a:solidFill>
                  <a:schemeClr val="bg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0" name="Content Placeholder 11"/>
          <p:cNvSpPr>
            <a:spLocks noGrp="1"/>
          </p:cNvSpPr>
          <p:nvPr>
            <p:ph sz="quarter" idx="14"/>
          </p:nvPr>
        </p:nvSpPr>
        <p:spPr>
          <a:xfrm>
            <a:off x="3775935" y="533400"/>
            <a:ext cx="5063266" cy="570280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/>
          </p:nvPr>
        </p:nvSpPr>
        <p:spPr>
          <a:xfrm>
            <a:off x="276224" y="1539240"/>
            <a:ext cx="2834640" cy="4709160"/>
          </a:xfrm>
        </p:spPr>
        <p:txBody>
          <a:bodyPr>
            <a:normAutofit/>
          </a:bodyPr>
          <a:lstStyle>
            <a:lvl1pPr marL="0" indent="0">
              <a:buNone/>
              <a:defRPr lang="en-US" sz="1600" b="0" i="0" kern="1200" cap="none" spc="30" baseline="0" dirty="0" smtClean="0">
                <a:solidFill>
                  <a:schemeClr val="bg2"/>
                </a:solidFill>
                <a:latin typeface="+mn-lt"/>
                <a:ea typeface="+mn-ea"/>
                <a:cs typeface="Tahoma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-1"/>
            <a:ext cx="3409950" cy="6858000"/>
          </a:xfrm>
          <a:prstGeom prst="rect">
            <a:avLst/>
          </a:prstGeom>
          <a:solidFill>
            <a:schemeClr val="tx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409950" y="0"/>
            <a:ext cx="5734050" cy="6858000"/>
          </a:xfrm>
        </p:spPr>
        <p:txBody>
          <a:bodyPr anchor="ctr" anchorCtr="0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34784DBD-9A85-4456-9981-59ACD2922F02}" type="datetimeFigureOut">
              <a:rPr lang="es-CO" smtClean="0"/>
              <a:t>27/05/2016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8D1D1-F5BD-4ACD-ABCA-08D89D69AEB3}" type="slidenum">
              <a:rPr lang="es-CO" smtClean="0"/>
              <a:t>‹Nº›</a:t>
            </a:fld>
            <a:endParaRPr lang="es-CO"/>
          </a:p>
        </p:txBody>
      </p:sp>
      <p:sp>
        <p:nvSpPr>
          <p:cNvPr id="21" name="Title Placeholder 1"/>
          <p:cNvSpPr>
            <a:spLocks noGrp="1"/>
          </p:cNvSpPr>
          <p:nvPr>
            <p:ph type="title"/>
          </p:nvPr>
        </p:nvSpPr>
        <p:spPr>
          <a:xfrm>
            <a:off x="276224" y="228600"/>
            <a:ext cx="2834640" cy="1295399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>
              <a:defRPr sz="2400">
                <a:solidFill>
                  <a:schemeClr val="bg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3"/>
          </p:nvPr>
        </p:nvSpPr>
        <p:spPr>
          <a:xfrm>
            <a:off x="274320" y="1536192"/>
            <a:ext cx="2834640" cy="4712208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chemeClr val="bg2"/>
                </a:solidFill>
              </a:defRPr>
            </a:lvl1pPr>
            <a:lvl2pPr marL="171450" indent="1588">
              <a:buNone/>
              <a:defRPr>
                <a:solidFill>
                  <a:schemeClr val="bg2"/>
                </a:solidFill>
              </a:defRPr>
            </a:lvl2pPr>
            <a:lvl3pPr marL="344488" indent="6350">
              <a:buNone/>
              <a:defRPr>
                <a:solidFill>
                  <a:schemeClr val="bg2"/>
                </a:solidFill>
              </a:defRPr>
            </a:lvl3pPr>
            <a:lvl4pPr marL="515938" indent="3175">
              <a:buNone/>
              <a:defRPr>
                <a:solidFill>
                  <a:schemeClr val="bg2"/>
                </a:solidFill>
              </a:defRPr>
            </a:lvl4pPr>
            <a:lvl5pPr marL="688975" indent="-1588">
              <a:buNone/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859155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6225" y="1295400"/>
            <a:ext cx="8591550" cy="49339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6225" y="6429375"/>
            <a:ext cx="213360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50" b="1">
                <a:solidFill>
                  <a:schemeClr val="tx2"/>
                </a:solidFill>
              </a:defRPr>
            </a:lvl1pPr>
          </a:lstStyle>
          <a:p>
            <a:fld id="{34784DBD-9A85-4456-9981-59ACD2922F02}" type="datetimeFigureOut">
              <a:rPr lang="es-CO" smtClean="0"/>
              <a:t>27/05/2016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43324" y="6429375"/>
            <a:ext cx="4086225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50" b="1">
                <a:solidFill>
                  <a:schemeClr val="tx2"/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91475" y="6429375"/>
            <a:ext cx="87630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600" b="1">
                <a:solidFill>
                  <a:schemeClr val="tx2"/>
                </a:solidFill>
              </a:defRPr>
            </a:lvl1pPr>
          </a:lstStyle>
          <a:p>
            <a:fld id="{8178D1D1-F5BD-4ACD-ABCA-08D89D69AEB3}" type="slidenum">
              <a:rPr lang="es-CO" smtClean="0"/>
              <a:t>‹Nº›</a:t>
            </a:fld>
            <a:endParaRPr lang="es-CO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ts val="400"/>
        </a:spcBef>
        <a:buNone/>
        <a:defRPr sz="3600" b="0" kern="1200" cap="none" spc="0" baseline="0">
          <a:solidFill>
            <a:schemeClr val="tx2"/>
          </a:solidFill>
          <a:latin typeface="+mj-lt"/>
          <a:ea typeface="+mj-ea"/>
          <a:cs typeface="Tunga" pitchFamily="2"/>
        </a:defRPr>
      </a:lvl1pPr>
    </p:titleStyle>
    <p:bodyStyle>
      <a:lvl1pPr marL="171450" indent="-173736" algn="l" defTabSz="914400" rtl="0" eaLnBrk="1" latinLnBrk="0" hangingPunct="1">
        <a:spcBef>
          <a:spcPts val="600"/>
        </a:spcBef>
        <a:spcAft>
          <a:spcPts val="0"/>
        </a:spcAft>
        <a:buClr>
          <a:schemeClr val="accent1"/>
        </a:buClr>
        <a:buFont typeface="Arial" pitchFamily="34" charset="0"/>
        <a:buChar char="•"/>
        <a:defRPr sz="2200" b="0" i="0" kern="1200" cap="none" spc="30" baseline="0">
          <a:solidFill>
            <a:schemeClr val="tx2"/>
          </a:solidFill>
          <a:latin typeface="+mn-lt"/>
          <a:ea typeface="+mn-ea"/>
          <a:cs typeface="Tahoma" pitchFamily="34" charset="0"/>
        </a:defRPr>
      </a:lvl1pPr>
      <a:lvl2pPr marL="344488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Tahoma" pitchFamily="34" charset="0"/>
        </a:defRPr>
      </a:lvl2pPr>
      <a:lvl3pPr marL="515938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Tahoma" pitchFamily="34" charset="0"/>
        </a:defRPr>
      </a:lvl3pPr>
      <a:lvl4pPr marL="688975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Tahoma" pitchFamily="34" charset="0"/>
        </a:defRPr>
      </a:lvl4pPr>
      <a:lvl5pPr marL="860425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Tahoma" pitchFamily="34" charset="0"/>
        </a:defRPr>
      </a:lvl5pPr>
      <a:lvl6pPr marL="1051560" indent="-173736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234440" indent="-173736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417320" indent="-173736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1600200" indent="-173736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ecc.es/SOBREELCANCER/CANCERPORLOCALIZACION/CARCINOMADENASOFARINGEOCAVUM/Paginas/anatomia.aspx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slideplayer.es/slide/153601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b="1" dirty="0" smtClean="0"/>
              <a:t>NASO-FARINGE</a:t>
            </a:r>
            <a:endParaRPr lang="es-CO" b="1" dirty="0"/>
          </a:p>
        </p:txBody>
      </p:sp>
      <p:sp>
        <p:nvSpPr>
          <p:cNvPr id="4" name="3 Marcador de contenido"/>
          <p:cNvSpPr>
            <a:spLocks noGrp="1"/>
          </p:cNvSpPr>
          <p:nvPr>
            <p:ph sz="quarter" idx="13"/>
          </p:nvPr>
        </p:nvSpPr>
        <p:spPr>
          <a:xfrm>
            <a:off x="433339" y="1340768"/>
            <a:ext cx="4835363" cy="5256584"/>
          </a:xfrm>
        </p:spPr>
        <p:txBody>
          <a:bodyPr>
            <a:normAutofit fontScale="92500" lnSpcReduction="20000"/>
          </a:bodyPr>
          <a:lstStyle/>
          <a:p>
            <a:r>
              <a:rPr lang="es-CO" sz="2800" dirty="0"/>
              <a:t>La nasofaringe o cavum es la porción más alta de la faringe (tubo hueco de unos 12 centímetros de longitud que termina en la parte superior de la tráquea y el esófago</a:t>
            </a:r>
            <a:r>
              <a:rPr lang="es-CO" sz="2800" dirty="0" smtClean="0"/>
              <a:t>).</a:t>
            </a:r>
            <a:endParaRPr lang="es-CO" sz="2800" dirty="0"/>
          </a:p>
          <a:p>
            <a:r>
              <a:rPr lang="es-CO" sz="2800" dirty="0" smtClean="0"/>
              <a:t>Situada </a:t>
            </a:r>
            <a:r>
              <a:rPr lang="es-CO" sz="2800" dirty="0"/>
              <a:t>por detrás de las fosas nasales y por delante de la columna cervical superior; su límite superior es la base del cráneo y su límite inferior es el velo del paladar o paladar </a:t>
            </a:r>
            <a:r>
              <a:rPr lang="es-CO" sz="2800" dirty="0" smtClean="0"/>
              <a:t>blando.</a:t>
            </a:r>
          </a:p>
          <a:p>
            <a:r>
              <a:rPr lang="es-CO" sz="2800" dirty="0" smtClean="0"/>
              <a:t>Inervada por la rama faríngea del nervio maxilar.</a:t>
            </a:r>
            <a:endParaRPr lang="es-CO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68702" y="1556792"/>
            <a:ext cx="3500136" cy="43204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5 CuadroTexto"/>
          <p:cNvSpPr txBox="1"/>
          <p:nvPr/>
        </p:nvSpPr>
        <p:spPr>
          <a:xfrm>
            <a:off x="3923928" y="5977594"/>
            <a:ext cx="502793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dirty="0" smtClean="0">
                <a:solidFill>
                  <a:schemeClr val="tx2"/>
                </a:solidFill>
              </a:rPr>
              <a:t>Bibliografía :</a:t>
            </a:r>
          </a:p>
          <a:p>
            <a:r>
              <a:rPr lang="es-MX" sz="1200" dirty="0" smtClean="0">
                <a:hlinkClick r:id="rId3"/>
              </a:rPr>
              <a:t>https://www.aecc.es/SOBREELCANCER/CANCERPORLOCALIZACION/CARCINOMADENASOFARINGEOCAVUM/Paginas/anatomia.aspx</a:t>
            </a:r>
            <a:endParaRPr lang="es-MX" sz="1200" dirty="0" smtClean="0"/>
          </a:p>
          <a:p>
            <a:r>
              <a:rPr lang="es-CO" sz="1200" dirty="0" smtClean="0">
                <a:hlinkClick r:id="rId4"/>
              </a:rPr>
              <a:t>http://slideplayer.es/slide/153601/</a:t>
            </a:r>
            <a:endParaRPr lang="es-CO" sz="1200" dirty="0" smtClean="0"/>
          </a:p>
          <a:p>
            <a:endParaRPr lang="es-MX" dirty="0" smtClean="0">
              <a:solidFill>
                <a:schemeClr val="tx2"/>
              </a:solidFill>
            </a:endParaRPr>
          </a:p>
          <a:p>
            <a:endParaRPr lang="es-MX" dirty="0" smtClean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263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ho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SOHO">
      <a:majorFont>
        <a:latin typeface="Candara"/>
        <a:ea typeface=""/>
        <a:cs typeface=""/>
        <a:font script="Jpan" typeface="ＭＳ Ｐゴシック"/>
        <a:font script="Hang" typeface="HY견명조"/>
        <a:font script="Hans" typeface="华文新魏"/>
        <a:font script="Hant" typeface="新細明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ＭＳ Ｐゴシック"/>
        <a:font script="Hang" typeface="HY견명조"/>
        <a:font script="Hans" typeface="华文楷体"/>
        <a:font script="Hant" typeface="新細明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HO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7000"/>
                <a:satMod val="150000"/>
              </a:schemeClr>
            </a:gs>
            <a:gs pos="30000">
              <a:schemeClr val="phClr">
                <a:shade val="94000"/>
                <a:satMod val="130000"/>
              </a:schemeClr>
            </a:gs>
            <a:gs pos="45000">
              <a:schemeClr val="phClr">
                <a:shade val="100000"/>
                <a:satMod val="120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4000"/>
                <a:satMod val="130000"/>
              </a:schemeClr>
            </a:gs>
            <a:gs pos="100000">
              <a:schemeClr val="phClr">
                <a:shade val="67000"/>
                <a:satMod val="150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2700000" algn="br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2700000" algn="br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2700000" algn="br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700000"/>
            </a:lightRig>
          </a:scene3d>
          <a:sp3d contourW="19050">
            <a:bevelT w="31750" h="38100"/>
            <a:contourClr>
              <a:schemeClr val="phClr">
                <a:shade val="15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4000"/>
                <a:satMod val="210000"/>
              </a:schemeClr>
            </a:gs>
            <a:gs pos="40000">
              <a:schemeClr val="phClr">
                <a:tint val="72000"/>
                <a:shade val="99000"/>
                <a:satMod val="200000"/>
              </a:schemeClr>
            </a:gs>
            <a:gs pos="100000">
              <a:schemeClr val="phClr">
                <a:tint val="100000"/>
                <a:shade val="30000"/>
                <a:alpha val="100000"/>
                <a:satMod val="175000"/>
                <a:lumMod val="100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86000"/>
                <a:alpha val="90000"/>
              </a:schemeClr>
              <a:schemeClr val="phClr">
                <a:shade val="49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TM01790493[[fn=SOHO]]</Template>
  <TotalTime>33</TotalTime>
  <Words>90</Words>
  <Application>Microsoft Office PowerPoint</Application>
  <PresentationFormat>Presentación en pantalla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Soho</vt:lpstr>
      <vt:lpstr>NASO-FARINGE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mayeli</dc:creator>
  <cp:lastModifiedBy>mayeli</cp:lastModifiedBy>
  <cp:revision>15</cp:revision>
  <dcterms:created xsi:type="dcterms:W3CDTF">2016-05-28T00:20:29Z</dcterms:created>
  <dcterms:modified xsi:type="dcterms:W3CDTF">2016-05-28T00:53:40Z</dcterms:modified>
</cp:coreProperties>
</file>