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48835-0DE8-4D1E-A216-5F5A5890CE9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64B7-11ED-464A-B296-D6C8B5F92AED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48835-0DE8-4D1E-A216-5F5A5890CE9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64B7-11ED-464A-B296-D6C8B5F92A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48835-0DE8-4D1E-A216-5F5A5890CE9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64B7-11ED-464A-B296-D6C8B5F92A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48835-0DE8-4D1E-A216-5F5A5890CE9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64B7-11ED-464A-B296-D6C8B5F92A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48835-0DE8-4D1E-A216-5F5A5890CE9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64B7-11ED-464A-B296-D6C8B5F92AED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48835-0DE8-4D1E-A216-5F5A5890CE9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64B7-11ED-464A-B296-D6C8B5F92A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48835-0DE8-4D1E-A216-5F5A5890CE9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64B7-11ED-464A-B296-D6C8B5F92A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48835-0DE8-4D1E-A216-5F5A5890CE9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64B7-11ED-464A-B296-D6C8B5F92A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48835-0DE8-4D1E-A216-5F5A5890CE9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64B7-11ED-464A-B296-D6C8B5F92AED}" type="slidenum">
              <a:rPr lang="es-CO" smtClean="0"/>
              <a:t>‹Nº›</a:t>
            </a:fld>
            <a:endParaRPr lang="es-CO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48835-0DE8-4D1E-A216-5F5A5890CE9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64B7-11ED-464A-B296-D6C8B5F92AED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648835-0DE8-4D1E-A216-5F5A5890CE9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64B7-11ED-464A-B296-D6C8B5F92AED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648835-0DE8-4D1E-A216-5F5A5890CE94}" type="datetimeFigureOut">
              <a:rPr lang="es-CO" smtClean="0"/>
              <a:t>27/05/2016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CO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7E664B7-11ED-464A-B296-D6C8B5F92AED}" type="slidenum">
              <a:rPr lang="es-CO" smtClean="0"/>
              <a:t>‹Nº›</a:t>
            </a:fld>
            <a:endParaRPr lang="es-CO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-387424"/>
            <a:ext cx="7406640" cy="1472184"/>
          </a:xfrm>
        </p:spPr>
        <p:txBody>
          <a:bodyPr/>
          <a:lstStyle/>
          <a:p>
            <a:pPr algn="ctr"/>
            <a:r>
              <a:rPr lang="es-CO" dirty="0" smtClean="0"/>
              <a:t>ISTMO DE LAS FAUCES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1052736"/>
            <a:ext cx="7579568" cy="3456384"/>
          </a:xfrm>
        </p:spPr>
        <p:txBody>
          <a:bodyPr>
            <a:noAutofit/>
          </a:bodyPr>
          <a:lstStyle/>
          <a:p>
            <a:pPr algn="just"/>
            <a:r>
              <a:rPr lang="es-CO" sz="2400" dirty="0"/>
              <a:t> El Istmo de las fauces se ubica en la bucofaringe y se extiende del velo del paladar por arriba al borde superior de la epiglotis por abajo. Se comunica hacia adelante con la cavidad bucal a través del </a:t>
            </a:r>
            <a:r>
              <a:rPr lang="es-CO" sz="2400" dirty="0" smtClean="0"/>
              <a:t>istmo bucofaríngeo, </a:t>
            </a:r>
            <a:r>
              <a:rPr lang="es-CO" sz="2400" dirty="0"/>
              <a:t>delimitado hacia arriba por el velo del paladar, a los lados por los pilares anteriores del mismo y hacia abajo por la lengua. Este es la parte de la </a:t>
            </a:r>
            <a:r>
              <a:rPr lang="es-CO" sz="2400" dirty="0" smtClean="0"/>
              <a:t>bucofaríngea </a:t>
            </a:r>
            <a:r>
              <a:rPr lang="es-CO" sz="2400" dirty="0"/>
              <a:t>situada entre los pilares anteriores y posteriores del velo del paladar de ambos lados</a:t>
            </a:r>
            <a:r>
              <a:rPr lang="es-CO" sz="2400" dirty="0" smtClean="0"/>
              <a:t>.</a:t>
            </a:r>
            <a:endParaRPr lang="es-CO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18" t="56767" r="3636" b="12930"/>
          <a:stretch/>
        </p:blipFill>
        <p:spPr bwMode="auto">
          <a:xfrm>
            <a:off x="3203848" y="4071811"/>
            <a:ext cx="3096344" cy="2037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54048" y="6299721"/>
            <a:ext cx="8595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dirty="0" err="1" smtClean="0"/>
              <a:t>Bibliografia.http</a:t>
            </a:r>
            <a:r>
              <a:rPr lang="es-CO" dirty="0" smtClean="0"/>
              <a:t>://</a:t>
            </a:r>
            <a:r>
              <a:rPr lang="es-CO" dirty="0" err="1" smtClean="0"/>
              <a:t>es.slideshare.net</a:t>
            </a:r>
            <a:r>
              <a:rPr lang="es-CO" dirty="0" smtClean="0"/>
              <a:t>/</a:t>
            </a:r>
            <a:r>
              <a:rPr lang="es-CO" dirty="0" err="1" smtClean="0"/>
              <a:t>ShadalyKarina</a:t>
            </a:r>
            <a:r>
              <a:rPr lang="es-CO" dirty="0" smtClean="0"/>
              <a:t>/quienes-conforman-el-istmo-de-las-fauces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3398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6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50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4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47" tmFilter="0, 0; 0.125,0.2665; 0.25,0.4; 0.375,0.465; 0.5,0.5;  0.625,0.535; 0.75,0.6; 0.875,0.7335; 1,1">
                                          <p:stCondLst>
                                            <p:cond delay="74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73" tmFilter="0, 0; 0.125,0.2665; 0.25,0.4; 0.375,0.465; 0.5,0.5;  0.625,0.535; 0.75,0.6; 0.875,0.7335; 1,1">
                                          <p:stCondLst>
                                            <p:cond delay="149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5" tmFilter="0, 0; 0.125,0.2665; 0.25,0.4; 0.375,0.465; 0.5,0.5;  0.625,0.535; 0.75,0.6; 0.875,0.7335; 1,1">
                                          <p:stCondLst>
                                            <p:cond delay="18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9">
                                          <p:stCondLst>
                                            <p:cond delay="7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87" decel="50000">
                                          <p:stCondLst>
                                            <p:cond delay="76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9">
                                          <p:stCondLst>
                                            <p:cond delay="14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87" decel="50000">
                                          <p:stCondLst>
                                            <p:cond delay="150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9">
                                          <p:stCondLst>
                                            <p:cond delay="184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87" decel="50000">
                                          <p:stCondLst>
                                            <p:cond delay="18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9">
                                          <p:stCondLst>
                                            <p:cond delay="20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87" decel="50000">
                                          <p:stCondLst>
                                            <p:cond delay="2063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7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Solsticio</vt:lpstr>
      <vt:lpstr>ISTMO DE LAS FAUCES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ISTMO DE LAS FAUCES</dc:title>
  <dc:creator>Sandra</dc:creator>
  <cp:lastModifiedBy>Sandra</cp:lastModifiedBy>
  <cp:revision>3</cp:revision>
  <dcterms:created xsi:type="dcterms:W3CDTF">2016-05-28T01:03:55Z</dcterms:created>
  <dcterms:modified xsi:type="dcterms:W3CDTF">2016-05-28T01:26:37Z</dcterms:modified>
</cp:coreProperties>
</file>