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50FD0D0-82EA-47A9-9659-1EE69648F273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82617C-ED1C-4240-A939-22E9228FF62B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tolandia.com/2014/01/laringe-sistema-respiratorio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ADITO LARINGEO 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9512" y="1506814"/>
            <a:ext cx="4752528" cy="5112568"/>
          </a:xfrm>
        </p:spPr>
        <p:txBody>
          <a:bodyPr>
            <a:noAutofit/>
          </a:bodyPr>
          <a:lstStyle/>
          <a:p>
            <a:pPr algn="just"/>
            <a:r>
              <a:rPr lang="es-CO" sz="1900" dirty="0"/>
              <a:t>La abertura por la cual la laringe se comunica con la </a:t>
            </a:r>
            <a:r>
              <a:rPr lang="es-CO" sz="1900" dirty="0" smtClean="0"/>
              <a:t>faringe.</a:t>
            </a:r>
          </a:p>
          <a:p>
            <a:pPr algn="just"/>
            <a:r>
              <a:rPr lang="es-CO" sz="1900" dirty="0"/>
              <a:t>limitado adelante por el borde superior de la epiglotis y a los lados por los </a:t>
            </a:r>
            <a:r>
              <a:rPr lang="es-CO" sz="1900" b="1" dirty="0"/>
              <a:t>pliegues ariepiglóticos</a:t>
            </a:r>
            <a:r>
              <a:rPr lang="es-CO" sz="1900" dirty="0"/>
              <a:t>. </a:t>
            </a:r>
            <a:endParaRPr lang="es-CO" sz="1900" dirty="0" smtClean="0"/>
          </a:p>
          <a:p>
            <a:pPr algn="just"/>
            <a:r>
              <a:rPr lang="es-CO" sz="1900" dirty="0" smtClean="0"/>
              <a:t>Por </a:t>
            </a:r>
            <a:r>
              <a:rPr lang="es-CO" sz="1900" dirty="0"/>
              <a:t>este adito se pasa de la faringe al interior de la laringe donde se encuentran un par de pliegues a cada lado. </a:t>
            </a:r>
            <a:endParaRPr lang="es-CO" sz="1900" dirty="0" smtClean="0"/>
          </a:p>
          <a:p>
            <a:r>
              <a:rPr lang="es-CO" sz="1900" dirty="0" smtClean="0"/>
              <a:t>Los </a:t>
            </a:r>
            <a:r>
              <a:rPr lang="es-CO" sz="1900" dirty="0"/>
              <a:t>pliegues superiores son los </a:t>
            </a:r>
            <a:r>
              <a:rPr lang="es-CO" sz="1900" b="1" dirty="0"/>
              <a:t>pliegues vestibulares o cuerdas vocales falsas</a:t>
            </a:r>
            <a:r>
              <a:rPr lang="es-CO" sz="1900" dirty="0"/>
              <a:t>, en tanto que los inferiores son los </a:t>
            </a:r>
            <a:r>
              <a:rPr lang="es-CO" sz="1900" b="1" dirty="0"/>
              <a:t>pliegues vocales o cuerdas vocales verdaderas</a:t>
            </a:r>
            <a:r>
              <a:rPr lang="es-CO" sz="1900" dirty="0"/>
              <a:t> ya que estas son las que participan en la emisión de sonidos. </a:t>
            </a:r>
            <a:r>
              <a:rPr lang="es-CO" sz="1900" dirty="0" smtClean="0"/>
              <a:t/>
            </a:r>
            <a:br>
              <a:rPr lang="es-CO" sz="1900" dirty="0" smtClean="0"/>
            </a:br>
            <a:endParaRPr lang="es-CO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0" t="22605" r="31600" b="15056"/>
          <a:stretch/>
        </p:blipFill>
        <p:spPr bwMode="auto">
          <a:xfrm>
            <a:off x="5076056" y="1844824"/>
            <a:ext cx="375991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83968" y="645333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smtClean="0"/>
              <a:t>Bibliografía: </a:t>
            </a:r>
            <a:r>
              <a:rPr lang="es-MX" sz="1200" dirty="0">
                <a:hlinkClick r:id="rId3"/>
              </a:rPr>
              <a:t>http://</a:t>
            </a:r>
            <a:r>
              <a:rPr lang="es-MX" sz="1200" dirty="0" smtClean="0">
                <a:hlinkClick r:id="rId3"/>
              </a:rPr>
              <a:t>www.anatolandia.com/2014/01/laringe-sistema-respiratorio.html</a:t>
            </a:r>
            <a:r>
              <a:rPr lang="es-MX" sz="1200" dirty="0" smtClean="0"/>
              <a:t> 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1613373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ersonalizado 1">
      <a:dk1>
        <a:srgbClr val="E365FF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343434"/>
      </a:accent6>
      <a:hlink>
        <a:srgbClr val="FFFFFF"/>
      </a:hlink>
      <a:folHlink>
        <a:srgbClr val="FFFFFF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35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Brío</vt:lpstr>
      <vt:lpstr>ADITO LARINGEO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mayeli</dc:creator>
  <cp:lastModifiedBy>mayeli</cp:lastModifiedBy>
  <cp:revision>8</cp:revision>
  <dcterms:created xsi:type="dcterms:W3CDTF">2016-05-29T01:33:07Z</dcterms:created>
  <dcterms:modified xsi:type="dcterms:W3CDTF">2016-05-29T02:24:45Z</dcterms:modified>
</cp:coreProperties>
</file>