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8B25D-F683-4BCB-B7D8-FD67842C4286}" type="datetimeFigureOut">
              <a:rPr lang="es-CO" smtClean="0"/>
              <a:t>30/05/2016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834131F-CF43-47D6-ACC5-8325E93900D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8B25D-F683-4BCB-B7D8-FD67842C4286}" type="datetimeFigureOut">
              <a:rPr lang="es-CO" smtClean="0"/>
              <a:t>30/05/2016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4131F-CF43-47D6-ACC5-8325E93900D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8B25D-F683-4BCB-B7D8-FD67842C4286}" type="datetimeFigureOut">
              <a:rPr lang="es-CO" smtClean="0"/>
              <a:t>30/05/2016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4131F-CF43-47D6-ACC5-8325E93900D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8B25D-F683-4BCB-B7D8-FD67842C4286}" type="datetimeFigureOut">
              <a:rPr lang="es-CO" smtClean="0"/>
              <a:t>30/05/2016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834131F-CF43-47D6-ACC5-8325E93900D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8B25D-F683-4BCB-B7D8-FD67842C4286}" type="datetimeFigureOut">
              <a:rPr lang="es-CO" smtClean="0"/>
              <a:t>30/05/2016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4131F-CF43-47D6-ACC5-8325E93900D4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8B25D-F683-4BCB-B7D8-FD67842C4286}" type="datetimeFigureOut">
              <a:rPr lang="es-CO" smtClean="0"/>
              <a:t>30/05/2016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4131F-CF43-47D6-ACC5-8325E93900D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8B25D-F683-4BCB-B7D8-FD67842C4286}" type="datetimeFigureOut">
              <a:rPr lang="es-CO" smtClean="0"/>
              <a:t>30/05/2016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834131F-CF43-47D6-ACC5-8325E93900D4}" type="slidenum">
              <a:rPr lang="es-CO" smtClean="0"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8B25D-F683-4BCB-B7D8-FD67842C4286}" type="datetimeFigureOut">
              <a:rPr lang="es-CO" smtClean="0"/>
              <a:t>30/05/2016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4131F-CF43-47D6-ACC5-8325E93900D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8B25D-F683-4BCB-B7D8-FD67842C4286}" type="datetimeFigureOut">
              <a:rPr lang="es-CO" smtClean="0"/>
              <a:t>30/05/2016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4131F-CF43-47D6-ACC5-8325E93900D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8B25D-F683-4BCB-B7D8-FD67842C4286}" type="datetimeFigureOut">
              <a:rPr lang="es-CO" smtClean="0"/>
              <a:t>30/05/2016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4131F-CF43-47D6-ACC5-8325E93900D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8B25D-F683-4BCB-B7D8-FD67842C4286}" type="datetimeFigureOut">
              <a:rPr lang="es-CO" smtClean="0"/>
              <a:t>30/05/2016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4131F-CF43-47D6-ACC5-8325E93900D4}" type="slidenum">
              <a:rPr lang="es-CO" smtClean="0"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418B25D-F683-4BCB-B7D8-FD67842C4286}" type="datetimeFigureOut">
              <a:rPr lang="es-CO" smtClean="0"/>
              <a:t>30/05/2016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834131F-CF43-47D6-ACC5-8325E93900D4}" type="slidenum">
              <a:rPr lang="es-CO" smtClean="0"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/>
          <a:lstStyle/>
          <a:p>
            <a:pPr algn="ctr"/>
            <a:r>
              <a:rPr lang="es-MX" dirty="0" smtClean="0"/>
              <a:t>FASE MASTICATORIA </a:t>
            </a:r>
            <a:endParaRPr lang="es-CO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112568"/>
          </a:xfrm>
        </p:spPr>
        <p:txBody>
          <a:bodyPr anchor="ctr">
            <a:normAutofit fontScale="92500" lnSpcReduction="20000"/>
          </a:bodyPr>
          <a:lstStyle/>
          <a:p>
            <a:r>
              <a:rPr lang="es-CO" dirty="0" smtClean="0"/>
              <a:t>Consiste </a:t>
            </a:r>
            <a:r>
              <a:rPr lang="es-CO" dirty="0"/>
              <a:t>en la salivación previa a la ingesta.</a:t>
            </a:r>
            <a:endParaRPr lang="es-CO" dirty="0" smtClean="0"/>
          </a:p>
          <a:p>
            <a:r>
              <a:rPr lang="es-CO" dirty="0" smtClean="0"/>
              <a:t>La </a:t>
            </a:r>
            <a:r>
              <a:rPr lang="es-CO" dirty="0"/>
              <a:t>masticación es </a:t>
            </a:r>
            <a:r>
              <a:rPr lang="es-CO" dirty="0" smtClean="0"/>
              <a:t>el proceso </a:t>
            </a:r>
            <a:r>
              <a:rPr lang="es-CO" dirty="0"/>
              <a:t>mediante </a:t>
            </a:r>
            <a:r>
              <a:rPr lang="es-CO" dirty="0" smtClean="0"/>
              <a:t>el cual </a:t>
            </a:r>
            <a:r>
              <a:rPr lang="es-CO" dirty="0"/>
              <a:t>se tritura </a:t>
            </a:r>
            <a:r>
              <a:rPr lang="es-CO" dirty="0" smtClean="0"/>
              <a:t>la comida previamente ingerida </a:t>
            </a:r>
            <a:r>
              <a:rPr lang="es-CO" dirty="0"/>
              <a:t>al </a:t>
            </a:r>
            <a:r>
              <a:rPr lang="es-CO" dirty="0" smtClean="0"/>
              <a:t>comienzo de </a:t>
            </a:r>
            <a:r>
              <a:rPr lang="es-CO" dirty="0"/>
              <a:t>la digestión</a:t>
            </a:r>
            <a:r>
              <a:rPr lang="es-CO" dirty="0" smtClean="0"/>
              <a:t>. </a:t>
            </a:r>
          </a:p>
          <a:p>
            <a:r>
              <a:rPr lang="es-CO" dirty="0" smtClean="0"/>
              <a:t>Durante </a:t>
            </a:r>
            <a:r>
              <a:rPr lang="es-CO" dirty="0"/>
              <a:t>la masticación</a:t>
            </a:r>
            <a:r>
              <a:rPr lang="es-CO" dirty="0" smtClean="0"/>
              <a:t>, los </a:t>
            </a:r>
            <a:r>
              <a:rPr lang="es-CO" dirty="0"/>
              <a:t>labios, la mandíbula, </a:t>
            </a:r>
            <a:r>
              <a:rPr lang="es-CO" dirty="0" smtClean="0"/>
              <a:t>las mejillas</a:t>
            </a:r>
            <a:r>
              <a:rPr lang="es-CO" dirty="0"/>
              <a:t>, los dientes y </a:t>
            </a:r>
            <a:r>
              <a:rPr lang="es-CO" dirty="0" smtClean="0"/>
              <a:t>la lengua </a:t>
            </a:r>
            <a:r>
              <a:rPr lang="es-CO" dirty="0"/>
              <a:t>trabajan con </a:t>
            </a:r>
            <a:r>
              <a:rPr lang="es-CO" dirty="0" smtClean="0"/>
              <a:t>una notable </a:t>
            </a:r>
            <a:r>
              <a:rPr lang="es-CO" dirty="0"/>
              <a:t>coordinación </a:t>
            </a:r>
            <a:r>
              <a:rPr lang="es-CO" dirty="0" smtClean="0"/>
              <a:t>de movimientos.</a:t>
            </a:r>
          </a:p>
          <a:p>
            <a:r>
              <a:rPr lang="es-MX" dirty="0" smtClean="0"/>
              <a:t>Además, la estimulación de distintas áreas hipotalámicas, de las amígdalas e incluso de la corteza cerebral próxima a las áreas sensitivas del guasto y del olfato también desencadena la masticación. </a:t>
            </a:r>
            <a:endParaRPr lang="es-CO" dirty="0" smtClean="0"/>
          </a:p>
          <a:p>
            <a:endParaRPr lang="es-CO" dirty="0"/>
          </a:p>
        </p:txBody>
      </p:sp>
      <p:sp>
        <p:nvSpPr>
          <p:cNvPr id="6" name="5 CuadroTexto"/>
          <p:cNvSpPr txBox="1"/>
          <p:nvPr/>
        </p:nvSpPr>
        <p:spPr>
          <a:xfrm>
            <a:off x="3347864" y="6165304"/>
            <a:ext cx="504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err="1" smtClean="0"/>
              <a:t>Bibliografia</a:t>
            </a:r>
            <a:r>
              <a:rPr lang="es-MX" sz="1400" dirty="0" smtClean="0"/>
              <a:t>: https://prezi.com/y6blzyls4pep/fisiologia-de-la-masticacion-y-deglucion-de-los-alimentos/</a:t>
            </a:r>
            <a:endParaRPr lang="es-CO" sz="1400" dirty="0"/>
          </a:p>
        </p:txBody>
      </p:sp>
    </p:spTree>
    <p:extLst>
      <p:ext uri="{BB962C8B-B14F-4D97-AF65-F5344CB8AC3E}">
        <p14:creationId xmlns:p14="http://schemas.microsoft.com/office/powerpoint/2010/main" val="2131516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</TotalTime>
  <Words>96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Viajes</vt:lpstr>
      <vt:lpstr>FASE MASTICATORIA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FASE MASTICATORIA</dc:title>
  <dc:creator>mayeli</dc:creator>
  <cp:lastModifiedBy>mayeli</cp:lastModifiedBy>
  <cp:revision>8</cp:revision>
  <dcterms:created xsi:type="dcterms:W3CDTF">2016-05-31T04:22:29Z</dcterms:created>
  <dcterms:modified xsi:type="dcterms:W3CDTF">2016-05-31T04:31:13Z</dcterms:modified>
</cp:coreProperties>
</file>