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11023E0-C5FC-4FBE-82E6-9303ABA40C46}" type="datetimeFigureOut">
              <a:rPr lang="es-CO" smtClean="0"/>
              <a:t>08/06/2016</a:t>
            </a:fld>
            <a:endParaRPr lang="es-CO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EF33746-7B1A-42DA-91B6-29CFF8C0F5D1}" type="slidenum">
              <a:rPr lang="es-CO" smtClean="0"/>
              <a:t>‹Nº›</a:t>
            </a:fld>
            <a:endParaRPr lang="es-CO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3E0-C5FC-4FBE-82E6-9303ABA40C46}" type="datetimeFigureOut">
              <a:rPr lang="es-CO" smtClean="0"/>
              <a:t>08/06/2016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3746-7B1A-42DA-91B6-29CFF8C0F5D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3E0-C5FC-4FBE-82E6-9303ABA40C46}" type="datetimeFigureOut">
              <a:rPr lang="es-CO" smtClean="0"/>
              <a:t>08/06/2016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3746-7B1A-42DA-91B6-29CFF8C0F5D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3E0-C5FC-4FBE-82E6-9303ABA40C46}" type="datetimeFigureOut">
              <a:rPr lang="es-CO" smtClean="0"/>
              <a:t>08/06/2016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3746-7B1A-42DA-91B6-29CFF8C0F5D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3E0-C5FC-4FBE-82E6-9303ABA40C46}" type="datetimeFigureOut">
              <a:rPr lang="es-CO" smtClean="0"/>
              <a:t>08/06/2016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3746-7B1A-42DA-91B6-29CFF8C0F5D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3E0-C5FC-4FBE-82E6-9303ABA40C46}" type="datetimeFigureOut">
              <a:rPr lang="es-CO" smtClean="0"/>
              <a:t>08/06/2016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3746-7B1A-42DA-91B6-29CFF8C0F5D1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3E0-C5FC-4FBE-82E6-9303ABA40C46}" type="datetimeFigureOut">
              <a:rPr lang="es-CO" smtClean="0"/>
              <a:t>08/06/2016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3746-7B1A-42DA-91B6-29CFF8C0F5D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3E0-C5FC-4FBE-82E6-9303ABA40C46}" type="datetimeFigureOut">
              <a:rPr lang="es-CO" smtClean="0"/>
              <a:t>08/06/2016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3746-7B1A-42DA-91B6-29CFF8C0F5D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3E0-C5FC-4FBE-82E6-9303ABA40C46}" type="datetimeFigureOut">
              <a:rPr lang="es-CO" smtClean="0"/>
              <a:t>08/06/2016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3746-7B1A-42DA-91B6-29CFF8C0F5D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3E0-C5FC-4FBE-82E6-9303ABA40C46}" type="datetimeFigureOut">
              <a:rPr lang="es-CO" smtClean="0"/>
              <a:t>08/06/2016</a:t>
            </a:fld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3746-7B1A-42DA-91B6-29CFF8C0F5D1}" type="slidenum">
              <a:rPr lang="es-CO" smtClean="0"/>
              <a:t>‹Nº›</a:t>
            </a:fld>
            <a:endParaRPr lang="es-CO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3E0-C5FC-4FBE-82E6-9303ABA40C46}" type="datetimeFigureOut">
              <a:rPr lang="es-CO" smtClean="0"/>
              <a:t>08/06/2016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3746-7B1A-42DA-91B6-29CFF8C0F5D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11023E0-C5FC-4FBE-82E6-9303ABA40C46}" type="datetimeFigureOut">
              <a:rPr lang="es-CO" smtClean="0"/>
              <a:t>08/06/2016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EF33746-7B1A-42DA-91B6-29CFF8C0F5D1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52525"/>
            <a:ext cx="6048672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847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50" y="764704"/>
            <a:ext cx="6191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50" y="3622204"/>
            <a:ext cx="6191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959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38" y="1484784"/>
            <a:ext cx="6120680" cy="40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65582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2913"/>
            <a:ext cx="8064896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81514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9"/>
            <a:ext cx="741682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365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Austin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Macnific</dc:creator>
  <cp:lastModifiedBy>Macnific</cp:lastModifiedBy>
  <cp:revision>1</cp:revision>
  <dcterms:created xsi:type="dcterms:W3CDTF">2016-06-08T23:06:20Z</dcterms:created>
  <dcterms:modified xsi:type="dcterms:W3CDTF">2016-06-08T23:11:19Z</dcterms:modified>
</cp:coreProperties>
</file>