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V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5009-6150-4C71-A60B-1B628F9F91A0}" type="datetimeFigureOut">
              <a:rPr lang="es-VE" smtClean="0"/>
              <a:t>12/06/2016</a:t>
            </a:fld>
            <a:endParaRPr lang="es-VE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0788F-95FF-4CD3-BD45-83FFFCE416EE}" type="slidenum">
              <a:rPr lang="es-VE" smtClean="0"/>
              <a:t>‹Nº›</a:t>
            </a:fld>
            <a:endParaRPr lang="es-VE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5009-6150-4C71-A60B-1B628F9F91A0}" type="datetimeFigureOut">
              <a:rPr lang="es-VE" smtClean="0"/>
              <a:t>12/06/2016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0788F-95FF-4CD3-BD45-83FFFCE416EE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5009-6150-4C71-A60B-1B628F9F91A0}" type="datetimeFigureOut">
              <a:rPr lang="es-VE" smtClean="0"/>
              <a:t>12/06/2016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0788F-95FF-4CD3-BD45-83FFFCE416EE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5009-6150-4C71-A60B-1B628F9F91A0}" type="datetimeFigureOut">
              <a:rPr lang="es-VE" smtClean="0"/>
              <a:t>12/06/2016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0788F-95FF-4CD3-BD45-83FFFCE416EE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5009-6150-4C71-A60B-1B628F9F91A0}" type="datetimeFigureOut">
              <a:rPr lang="es-VE" smtClean="0"/>
              <a:t>12/06/2016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6A0788F-95FF-4CD3-BD45-83FFFCE416EE}" type="slidenum">
              <a:rPr lang="es-VE" smtClean="0"/>
              <a:t>‹Nº›</a:t>
            </a:fld>
            <a:endParaRPr lang="es-V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5009-6150-4C71-A60B-1B628F9F91A0}" type="datetimeFigureOut">
              <a:rPr lang="es-VE" smtClean="0"/>
              <a:t>12/06/2016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0788F-95FF-4CD3-BD45-83FFFCE416EE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5009-6150-4C71-A60B-1B628F9F91A0}" type="datetimeFigureOut">
              <a:rPr lang="es-VE" smtClean="0"/>
              <a:t>12/06/2016</a:t>
            </a:fld>
            <a:endParaRPr lang="es-V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0788F-95FF-4CD3-BD45-83FFFCE416EE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5009-6150-4C71-A60B-1B628F9F91A0}" type="datetimeFigureOut">
              <a:rPr lang="es-VE" smtClean="0"/>
              <a:t>12/06/2016</a:t>
            </a:fld>
            <a:endParaRPr lang="es-V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0788F-95FF-4CD3-BD45-83FFFCE416EE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5009-6150-4C71-A60B-1B628F9F91A0}" type="datetimeFigureOut">
              <a:rPr lang="es-VE" smtClean="0"/>
              <a:t>12/06/2016</a:t>
            </a:fld>
            <a:endParaRPr lang="es-V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0788F-95FF-4CD3-BD45-83FFFCE416EE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5009-6150-4C71-A60B-1B628F9F91A0}" type="datetimeFigureOut">
              <a:rPr lang="es-VE" smtClean="0"/>
              <a:t>12/06/2016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0788F-95FF-4CD3-BD45-83FFFCE416EE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s-E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Haga clic en el icono para agregar una imagen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5009-6150-4C71-A60B-1B628F9F91A0}" type="datetimeFigureOut">
              <a:rPr lang="es-VE" smtClean="0"/>
              <a:t>12/06/2016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0788F-95FF-4CD3-BD45-83FFFCE416EE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A215009-6150-4C71-A60B-1B628F9F91A0}" type="datetimeFigureOut">
              <a:rPr lang="es-VE" smtClean="0"/>
              <a:t>12/06/2016</a:t>
            </a:fld>
            <a:endParaRPr lang="es-V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s-VE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6A0788F-95FF-4CD3-BD45-83FFFCE416EE}" type="slidenum">
              <a:rPr lang="es-VE" smtClean="0"/>
              <a:t>‹Nº›</a:t>
            </a:fld>
            <a:endParaRPr lang="es-VE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85720" y="2143116"/>
            <a:ext cx="807249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MX" sz="5400" dirty="0" smtClean="0"/>
              <a:t>(Buen grado de refuerzo  y cuidadoso estudio).</a:t>
            </a:r>
            <a:endParaRPr lang="es-E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értice">
  <a:themeElements>
    <a:clrScheme name="Vért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ért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ért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</TotalTime>
  <Words>9</Words>
  <Application>Microsoft Office PowerPoint</Application>
  <PresentationFormat>Presentación en pantalla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Vértice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luis</dc:creator>
  <cp:lastModifiedBy>luis</cp:lastModifiedBy>
  <cp:revision>1</cp:revision>
  <dcterms:created xsi:type="dcterms:W3CDTF">2016-06-12T15:18:36Z</dcterms:created>
  <dcterms:modified xsi:type="dcterms:W3CDTF">2016-06-12T15:20:58Z</dcterms:modified>
</cp:coreProperties>
</file>