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311130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2498169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224449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328085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104017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372102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212427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731770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369525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391774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6FF4FC-F322-4A7A-A9DA-EC36869B47C9}" type="datetimeFigureOut">
              <a:rPr lang="es-AR" smtClean="0"/>
              <a:t>29/06/2016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5210C4D-4984-4385-B9E5-F9ED880A9D7D}" type="slidenum">
              <a:rPr lang="es-AR" smtClean="0"/>
              <a:t>‹Nº›</a:t>
            </a:fld>
            <a:endParaRPr lang="es-AR"/>
          </a:p>
        </p:txBody>
      </p:sp>
    </p:spTree>
    <p:extLst>
      <p:ext uri="{BB962C8B-B14F-4D97-AF65-F5344CB8AC3E}">
        <p14:creationId xmlns:p14="http://schemas.microsoft.com/office/powerpoint/2010/main" val="196368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FF4FC-F322-4A7A-A9DA-EC36869B47C9}" type="datetimeFigureOut">
              <a:rPr lang="es-AR" smtClean="0"/>
              <a:t>29/06/2016</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10C4D-4984-4385-B9E5-F9ED880A9D7D}" type="slidenum">
              <a:rPr lang="es-AR" smtClean="0"/>
              <a:t>‹Nº›</a:t>
            </a:fld>
            <a:endParaRPr lang="es-AR"/>
          </a:p>
        </p:txBody>
      </p:sp>
    </p:spTree>
    <p:extLst>
      <p:ext uri="{BB962C8B-B14F-4D97-AF65-F5344CB8AC3E}">
        <p14:creationId xmlns:p14="http://schemas.microsoft.com/office/powerpoint/2010/main" val="2099015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rot="735845">
            <a:off x="1452372" y="587344"/>
            <a:ext cx="6400800" cy="6152950"/>
          </a:xfrm>
        </p:spPr>
        <p:txBody>
          <a:bodyPr>
            <a:noAutofit/>
          </a:bodyPr>
          <a:lstStyle/>
          <a:p>
            <a:r>
              <a:rPr lang="es-AR" sz="1800" b="1" dirty="0" smtClean="0">
                <a:solidFill>
                  <a:schemeClr val="bg1"/>
                </a:solidFill>
              </a:rPr>
              <a:t>“Para elaborar un proyecto, es útil considerar los siguientes criterios: • “Que sea significativo para el grupo de niños y que parta de un verdadero problema particular o general que requiere un trabajo de elaboración. • “Que, para arribar a un producto final, es necesaria una indagación que amplíe los conocimientos iniciales. • “Que tanto los procesos de indagación como los de elaboración representen desafíos posibles de enfrentar por el grupo de niños. • “Que los contenidos seleccionados se organicen favoreciendo la construcción de estrategias para abordar y tratar la información a obtener. A su vez, que se relacionen entre sí en torno a problemas o hipótesis que promuevan la construcción de conocimientos. “En la medida de lo posible es conveniente avanzar hacia una planificación conjunta de las diferentes etapas del proyecto, que incluya la voz de los niños y de los docentes involucrados. De este modo, [...] aprenderán también a abordar proyectos e interactuar con otros para satisfacer intereses e inquietudes comunes. [...] “La duración de cada proyecto es variable. En cualquier caso, se dividirá en tantas etapas como sea necesario y se le dedicará una parte del tiempo cotidiano de trabajo escolar, sin necesidad de que todo sea absorbido por el proyecto (para evitar el hastío y pérdida de entusiasmo). [...]</a:t>
            </a:r>
            <a:endParaRPr lang="es-AR" sz="1800" b="1" dirty="0">
              <a:solidFill>
                <a:schemeClr val="bg1"/>
              </a:solidFill>
            </a:endParaRPr>
          </a:p>
        </p:txBody>
      </p:sp>
    </p:spTree>
    <p:extLst>
      <p:ext uri="{BB962C8B-B14F-4D97-AF65-F5344CB8AC3E}">
        <p14:creationId xmlns:p14="http://schemas.microsoft.com/office/powerpoint/2010/main" val="397361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239</Words>
  <Application>Microsoft Office PowerPoint</Application>
  <PresentationFormat>Presentación en pantalla (4:3)</PresentationFormat>
  <Paragraphs>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dc:creator>
  <cp:lastModifiedBy>Pc</cp:lastModifiedBy>
  <cp:revision>1</cp:revision>
  <dcterms:created xsi:type="dcterms:W3CDTF">2016-06-29T22:57:05Z</dcterms:created>
  <dcterms:modified xsi:type="dcterms:W3CDTF">2016-06-29T23:06:06Z</dcterms:modified>
</cp:coreProperties>
</file>