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07/08/2016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CodyRoby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è </a:t>
            </a:r>
            <a:r>
              <a:rPr lang="it-IT" dirty="0"/>
              <a:t>un metodo di programmazione unplugged fai da te basato su semplici carte da gioco che possono essere utilizzate per creare giochi da tavolo per ogni età o attività motorie per i </a:t>
            </a:r>
            <a:r>
              <a:rPr lang="it-IT"/>
              <a:t>più </a:t>
            </a:r>
            <a:r>
              <a:rPr lang="it-IT" smtClean="0"/>
              <a:t>piccoli.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1442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36</Words>
  <Application>Microsoft Office PowerPoint</Application>
  <PresentationFormat>Presentazione su schermo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CodyRoby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liliana</dc:creator>
  <cp:lastModifiedBy>liliana</cp:lastModifiedBy>
  <cp:revision>4</cp:revision>
  <dcterms:created xsi:type="dcterms:W3CDTF">2016-07-24T19:30:41Z</dcterms:created>
  <dcterms:modified xsi:type="dcterms:W3CDTF">2016-08-07T16:08:09Z</dcterms:modified>
</cp:coreProperties>
</file>