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07/08/2016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07/08/2016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07/08/2016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07/08/2016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07/08/2016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07/08/2016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07/08/2016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07/08/2016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07/08/2016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07/08/2016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07/08/2016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07/08/2016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Code.org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è </a:t>
            </a:r>
            <a:r>
              <a:rPr lang="it-IT" dirty="0"/>
              <a:t>un'organizzazione non-profit che promuove la diffusione del pensiero computazionale proponendo l'ora di codice (Hour of code) e offrendo strumenti didattici online ludici e intuitivi per giocare con la programmazione. In Italia il metodo di Code.org è adottato da Programma il futuro, l'iniziativa del Consorzio CINI e del MIUR.</a:t>
            </a:r>
          </a:p>
        </p:txBody>
      </p:sp>
    </p:spTree>
    <p:extLst>
      <p:ext uri="{BB962C8B-B14F-4D97-AF65-F5344CB8AC3E}">
        <p14:creationId xmlns:p14="http://schemas.microsoft.com/office/powerpoint/2010/main" val="32619110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</Words>
  <Application>Microsoft Office PowerPoint</Application>
  <PresentationFormat>Presentazione su schermo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Code.org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Code.org</dc:title>
  <dc:creator>liliana</dc:creator>
  <cp:lastModifiedBy>liliana</cp:lastModifiedBy>
  <cp:revision>1</cp:revision>
  <dcterms:created xsi:type="dcterms:W3CDTF">2016-08-07T16:03:51Z</dcterms:created>
  <dcterms:modified xsi:type="dcterms:W3CDTF">2016-08-07T16:04:37Z</dcterms:modified>
</cp:coreProperties>
</file>