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01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66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06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1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97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0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25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86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82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63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B248C-6E70-4DF5-975C-F99ECEBFBE93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949F-D331-4457-91D4-2E41AD698C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56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Scratch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è un linguaggio di programmazione visuale sviluppato al MIT Media Lab e reso disponibile online attraverso una piattaforma che consente a chiunque di creare e condividere veri e propri programmi.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3531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Scratch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</dc:title>
  <dc:creator>liliana</dc:creator>
  <cp:lastModifiedBy>liliana</cp:lastModifiedBy>
  <cp:revision>1</cp:revision>
  <dcterms:created xsi:type="dcterms:W3CDTF">2016-08-07T16:07:23Z</dcterms:created>
  <dcterms:modified xsi:type="dcterms:W3CDTF">2016-08-07T16:08:05Z</dcterms:modified>
</cp:coreProperties>
</file>