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928670"/>
            <a:ext cx="7072362" cy="514353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La organización como maquina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La 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organismo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 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cerebro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 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cultura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 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sistema político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 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cárcel física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cambio y transformación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 organización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como instrumento de dominación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46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8</cp:revision>
  <dcterms:created xsi:type="dcterms:W3CDTF">2016-08-20T01:53:28Z</dcterms:created>
  <dcterms:modified xsi:type="dcterms:W3CDTF">2016-08-20T03:09:34Z</dcterms:modified>
</cp:coreProperties>
</file>