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GVISHIANI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1857364"/>
            <a:ext cx="7072362" cy="4214842"/>
          </a:xfrm>
        </p:spPr>
        <p:txBody>
          <a:bodyPr>
            <a:normAutofit fontScale="77500" lnSpcReduction="20000"/>
          </a:bodyPr>
          <a:lstStyle/>
          <a:p>
            <a:pPr algn="just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Clasifica las escuelas en cinco grupos</a:t>
            </a:r>
          </a:p>
          <a:p>
            <a:pPr algn="just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 la administración científica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 las relaciones humanas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empírica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 los sistemas sociales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nueva de la ciencia de la administración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32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GVISHIANI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6</cp:revision>
  <dcterms:created xsi:type="dcterms:W3CDTF">2016-08-20T01:53:28Z</dcterms:created>
  <dcterms:modified xsi:type="dcterms:W3CDTF">2016-08-20T02:22:55Z</dcterms:modified>
</cp:coreProperties>
</file>