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" dirty="0" smtClean="0"/>
              <a:t>TEORIA GENERAL DE LAS ORGANIZACIONES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2214554"/>
            <a:ext cx="7000924" cy="385765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s-ES" sz="3600" dirty="0" smtClean="0">
                <a:latin typeface="Arial" pitchFamily="34" charset="0"/>
                <a:cs typeface="Arial" pitchFamily="34" charset="0"/>
              </a:rPr>
              <a:t>En la década de los ochenta se caracterizo el impacto de tres nuevos paradigmas</a:t>
            </a:r>
          </a:p>
          <a:p>
            <a:pPr marL="770382" indent="-742950" algn="just">
              <a:buFont typeface="+mj-lt"/>
              <a:buAutoNum type="arabicPeriod"/>
            </a:pPr>
            <a:r>
              <a:rPr lang="es-ES" sz="3600" dirty="0" smtClean="0">
                <a:latin typeface="Arial" pitchFamily="34" charset="0"/>
                <a:cs typeface="Arial" pitchFamily="34" charset="0"/>
              </a:rPr>
              <a:t>Milagro Japonés y el énfasis en la calidad</a:t>
            </a:r>
          </a:p>
          <a:p>
            <a:pPr marL="770382" indent="-742950" algn="just">
              <a:buFont typeface="+mj-lt"/>
              <a:buAutoNum type="arabicPeriod"/>
            </a:pPr>
            <a:r>
              <a:rPr lang="es-ES" sz="3600" dirty="0" smtClean="0">
                <a:latin typeface="Arial" pitchFamily="34" charset="0"/>
                <a:cs typeface="Arial" pitchFamily="34" charset="0"/>
              </a:rPr>
              <a:t>Best-seller acerca de la excelencia en las organizaciones</a:t>
            </a:r>
          </a:p>
          <a:p>
            <a:pPr marL="770382" indent="-742950" algn="just">
              <a:buFont typeface="+mj-lt"/>
              <a:buAutoNum type="arabicPeriod"/>
            </a:pPr>
            <a:r>
              <a:rPr lang="es-ES" sz="3600" dirty="0" smtClean="0">
                <a:latin typeface="Arial" pitchFamily="34" charset="0"/>
                <a:cs typeface="Arial" pitchFamily="34" charset="0"/>
              </a:rPr>
              <a:t>Se centra en las propuestas de los estudiosos de la cultura organizacional</a:t>
            </a:r>
            <a:endParaRPr lang="es-ES" sz="3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Escala de grise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</TotalTime>
  <Words>47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Solsticio</vt:lpstr>
      <vt:lpstr>TEORIA GENERAL DE LAS ORGANIZACIONES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¿QUE ES UN PARADIGMA?</dc:title>
  <dc:creator>FABIAN</dc:creator>
  <cp:lastModifiedBy>FABIAN</cp:lastModifiedBy>
  <cp:revision>7</cp:revision>
  <dcterms:created xsi:type="dcterms:W3CDTF">2016-08-20T01:53:28Z</dcterms:created>
  <dcterms:modified xsi:type="dcterms:W3CDTF">2016-08-20T03:01:15Z</dcterms:modified>
</cp:coreProperties>
</file>